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70" d="100"/>
          <a:sy n="170" d="100"/>
        </p:scale>
        <p:origin x="-444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F880D-1677-4FA9-B7C3-E29A4078AC97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96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44984-BE8E-4F3A-B4EE-EF1C1E6BB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96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6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29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83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1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21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8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79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4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9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8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03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80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6" name="Elbow Connector 145"/>
          <p:cNvCxnSpPr>
            <a:stCxn id="18" idx="2"/>
          </p:cNvCxnSpPr>
          <p:nvPr/>
        </p:nvCxnSpPr>
        <p:spPr>
          <a:xfrm rot="10800000" flipV="1">
            <a:off x="2131134" y="4817886"/>
            <a:ext cx="782348" cy="2797452"/>
          </a:xfrm>
          <a:prstGeom prst="bentConnector2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6" idx="1"/>
          </p:cNvCxnSpPr>
          <p:nvPr/>
        </p:nvCxnSpPr>
        <p:spPr>
          <a:xfrm>
            <a:off x="1880258" y="1199470"/>
            <a:ext cx="0" cy="469469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1874328" y="1337574"/>
            <a:ext cx="522352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14 Days</a:t>
            </a:r>
            <a:endParaRPr lang="en-GB" sz="800" b="1" dirty="0"/>
          </a:p>
        </p:txBody>
      </p:sp>
      <p:sp>
        <p:nvSpPr>
          <p:cNvPr id="103" name="Chevron 102"/>
          <p:cNvSpPr/>
          <p:nvPr/>
        </p:nvSpPr>
        <p:spPr>
          <a:xfrm rot="5400000">
            <a:off x="1670021" y="1023642"/>
            <a:ext cx="427216" cy="313127"/>
          </a:xfrm>
          <a:prstGeom prst="chevron">
            <a:avLst/>
          </a:prstGeom>
          <a:solidFill>
            <a:schemeClr val="accent4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6390" y="619668"/>
            <a:ext cx="785917" cy="338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Maximum</a:t>
            </a: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Wait (Days)</a:t>
            </a:r>
          </a:p>
        </p:txBody>
      </p:sp>
      <p:cxnSp>
        <p:nvCxnSpPr>
          <p:cNvPr id="39" name="Straight Connector 38"/>
          <p:cNvCxnSpPr>
            <a:stCxn id="6" idx="3"/>
          </p:cNvCxnSpPr>
          <p:nvPr/>
        </p:nvCxnSpPr>
        <p:spPr>
          <a:xfrm>
            <a:off x="1880258" y="1939591"/>
            <a:ext cx="9075" cy="270384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77592" y="720251"/>
            <a:ext cx="1152128" cy="83529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720083" y="344488"/>
            <a:ext cx="4608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Pathway for patients with suspected Upper GI (OG) Cancer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hevron 5"/>
          <p:cNvSpPr/>
          <p:nvPr/>
        </p:nvSpPr>
        <p:spPr>
          <a:xfrm rot="5400000">
            <a:off x="1666650" y="1569419"/>
            <a:ext cx="427216" cy="313127"/>
          </a:xfrm>
          <a:prstGeom prst="chevron">
            <a:avLst/>
          </a:prstGeom>
          <a:solidFill>
            <a:schemeClr val="accent4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riped Right Arrow 3"/>
          <p:cNvSpPr/>
          <p:nvPr/>
        </p:nvSpPr>
        <p:spPr>
          <a:xfrm rot="10800000">
            <a:off x="1723695" y="2761763"/>
            <a:ext cx="338131" cy="350679"/>
          </a:xfrm>
          <a:prstGeom prst="stripedRightArrow">
            <a:avLst/>
          </a:prstGeom>
          <a:pattFill prst="lgCheck">
            <a:fgClr>
              <a:schemeClr val="accent4">
                <a:lumMod val="20000"/>
                <a:lumOff val="80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67955" y="9273480"/>
            <a:ext cx="2958058" cy="363310"/>
          </a:xfrm>
        </p:spPr>
        <p:txBody>
          <a:bodyPr/>
          <a:lstStyle/>
          <a:p>
            <a:pPr algn="l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UGI Cancer Pathway [Final]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6773" y="1804730"/>
            <a:ext cx="1152128" cy="306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UGI CNS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81128" y="776536"/>
            <a:ext cx="1656184" cy="315618"/>
          </a:xfrm>
          <a:prstGeom prst="roundRect">
            <a:avLst/>
          </a:prstGeom>
          <a:pattFill prst="lgCheck">
            <a:fgClr>
              <a:schemeClr val="accent4">
                <a:lumMod val="20000"/>
                <a:lumOff val="80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 to ensure that patient stops PPI’s 2 weeks in advance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414923" y="928446"/>
            <a:ext cx="1351423" cy="453082"/>
          </a:xfrm>
          <a:prstGeom prst="roundRect">
            <a:avLst/>
          </a:prstGeom>
          <a:solidFill>
            <a:schemeClr val="accent4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 received in secondary care</a:t>
            </a:r>
            <a:endParaRPr lang="en-GB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69651" y="2518418"/>
            <a:ext cx="1246791" cy="835656"/>
          </a:xfrm>
          <a:prstGeom prst="rect">
            <a:avLst/>
          </a:prstGeom>
          <a:pattFill prst="lgCheck">
            <a:fgClr>
              <a:schemeClr val="accent4">
                <a:lumMod val="20000"/>
                <a:lumOff val="80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</a:pPr>
            <a:r>
              <a:rPr lang="en-GB" altLang="en-US" sz="700" dirty="0">
                <a:solidFill>
                  <a:schemeClr val="tx1"/>
                </a:solidFill>
              </a:rPr>
              <a:t>16-18 years old – refer to Paediatric Oncology (GNCC) for treatment and TYA MDT for discussion</a:t>
            </a:r>
          </a:p>
          <a:p>
            <a:pPr>
              <a:spcBef>
                <a:spcPct val="0"/>
              </a:spcBef>
            </a:pPr>
            <a:r>
              <a:rPr lang="en-GB" altLang="en-US" sz="700" dirty="0">
                <a:solidFill>
                  <a:schemeClr val="tx1"/>
                </a:solidFill>
              </a:rPr>
              <a:t>19-24 years old – continue on tumour site specific pathway &amp; refer to TYA MDT for discussion</a:t>
            </a:r>
            <a:r>
              <a:rPr lang="en-GB" altLang="en-US" sz="700" dirty="0"/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06562" y="1563944"/>
            <a:ext cx="1584176" cy="36004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 specialist assessment &amp; one stop diagnostic service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Diamond 14"/>
          <p:cNvSpPr/>
          <p:nvPr/>
        </p:nvSpPr>
        <p:spPr>
          <a:xfrm>
            <a:off x="3265607" y="2099822"/>
            <a:ext cx="1656184" cy="72008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UGI cancer or HGD confirmed or suspected?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368766" y="3062789"/>
            <a:ext cx="1442978" cy="51130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MDT discussion with Specialist MDT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96786" y="3878972"/>
            <a:ext cx="1584176" cy="36004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diagnostic / staging investigations as appropriate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913482" y="4529854"/>
            <a:ext cx="2356989" cy="576064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Specialist MDT discuss treatment &amp; rehabilitation plan plus consideration for clinical trials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94621" y="5307766"/>
            <a:ext cx="1584176" cy="36004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Staging investigations as indicated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94621" y="5897514"/>
            <a:ext cx="1584176" cy="36004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proposed treatment plan with patient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24944" y="6601913"/>
            <a:ext cx="975018" cy="3600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Supportive &amp; palliative care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65104" y="6609184"/>
            <a:ext cx="975018" cy="3600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Radical </a:t>
            </a:r>
          </a:p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Diamond 22"/>
          <p:cNvSpPr/>
          <p:nvPr/>
        </p:nvSpPr>
        <p:spPr>
          <a:xfrm>
            <a:off x="3501008" y="7257256"/>
            <a:ext cx="1178495" cy="72008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further treatment required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513873" y="8481392"/>
            <a:ext cx="1178495" cy="396044"/>
          </a:xfrm>
          <a:prstGeom prst="roundRect">
            <a:avLst/>
          </a:prstGeom>
          <a:solidFill>
            <a:schemeClr val="accent4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 after care</a:t>
            </a:r>
            <a:endParaRPr lang="en-GB" sz="7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0840" y="2086815"/>
            <a:ext cx="1132853" cy="23132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Holistic assessment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5901" y="2326008"/>
            <a:ext cx="1132853" cy="29415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rehabilitation needs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7592" y="2810762"/>
            <a:ext cx="1152128" cy="25202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TYA pathway</a:t>
            </a:r>
            <a:endParaRPr lang="en-GB" sz="7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1291" y="3053174"/>
            <a:ext cx="1152128" cy="25202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 patient’s GP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66626" y="3354074"/>
            <a:ext cx="1152128" cy="44004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OG rehabilitation care pathway liaise &amp; involve healthcare professionals as required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7592" y="5242105"/>
            <a:ext cx="1149473" cy="27511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to treat</a:t>
            </a:r>
            <a:endParaRPr lang="en-GB" sz="7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7591" y="6542008"/>
            <a:ext cx="1135835" cy="27571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treatment</a:t>
            </a:r>
            <a:endParaRPr lang="en-GB" sz="7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67955" y="7288119"/>
            <a:ext cx="1152128" cy="68921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arliest </a:t>
            </a:r>
            <a:r>
              <a:rPr lang="en-GB" sz="7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linically </a:t>
            </a:r>
            <a:r>
              <a:rPr lang="en-GB" sz="7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ppropriate </a:t>
            </a:r>
            <a:r>
              <a:rPr lang="en-GB" sz="7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 for commencement of subsequent treatment</a:t>
            </a:r>
            <a:endParaRPr lang="en-GB" sz="7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Straight Arrow Connector 42"/>
          <p:cNvCxnSpPr>
            <a:stCxn id="102" idx="3"/>
            <a:endCxn id="101" idx="1"/>
          </p:cNvCxnSpPr>
          <p:nvPr/>
        </p:nvCxnSpPr>
        <p:spPr>
          <a:xfrm flipH="1">
            <a:off x="1880257" y="5669322"/>
            <a:ext cx="2" cy="102925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0" idx="2"/>
            <a:endCxn id="14" idx="0"/>
          </p:cNvCxnSpPr>
          <p:nvPr/>
        </p:nvCxnSpPr>
        <p:spPr>
          <a:xfrm>
            <a:off x="4090635" y="1381528"/>
            <a:ext cx="8015" cy="18241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4" idx="2"/>
            <a:endCxn id="15" idx="0"/>
          </p:cNvCxnSpPr>
          <p:nvPr/>
        </p:nvCxnSpPr>
        <p:spPr>
          <a:xfrm flipH="1">
            <a:off x="4093699" y="1923985"/>
            <a:ext cx="4951" cy="175837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5" idx="2"/>
            <a:endCxn id="16" idx="0"/>
          </p:cNvCxnSpPr>
          <p:nvPr/>
        </p:nvCxnSpPr>
        <p:spPr>
          <a:xfrm flipH="1">
            <a:off x="4090255" y="2819902"/>
            <a:ext cx="3444" cy="2428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6" idx="4"/>
            <a:endCxn id="17" idx="0"/>
          </p:cNvCxnSpPr>
          <p:nvPr/>
        </p:nvCxnSpPr>
        <p:spPr>
          <a:xfrm flipH="1">
            <a:off x="4088874" y="3574095"/>
            <a:ext cx="1381" cy="30487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7" idx="2"/>
            <a:endCxn id="18" idx="0"/>
          </p:cNvCxnSpPr>
          <p:nvPr/>
        </p:nvCxnSpPr>
        <p:spPr>
          <a:xfrm>
            <a:off x="4088874" y="4239013"/>
            <a:ext cx="3103" cy="29084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8" idx="4"/>
            <a:endCxn id="19" idx="0"/>
          </p:cNvCxnSpPr>
          <p:nvPr/>
        </p:nvCxnSpPr>
        <p:spPr>
          <a:xfrm flipH="1">
            <a:off x="4086709" y="5105918"/>
            <a:ext cx="5268" cy="20184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9" idx="2"/>
            <a:endCxn id="20" idx="0"/>
          </p:cNvCxnSpPr>
          <p:nvPr/>
        </p:nvCxnSpPr>
        <p:spPr>
          <a:xfrm>
            <a:off x="4086709" y="5667807"/>
            <a:ext cx="0" cy="22970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20" idx="2"/>
            <a:endCxn id="21" idx="0"/>
          </p:cNvCxnSpPr>
          <p:nvPr/>
        </p:nvCxnSpPr>
        <p:spPr>
          <a:xfrm rot="5400000">
            <a:off x="3577402" y="6092606"/>
            <a:ext cx="344358" cy="674256"/>
          </a:xfrm>
          <a:prstGeom prst="bentConnector3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22" idx="2"/>
            <a:endCxn id="23" idx="3"/>
          </p:cNvCxnSpPr>
          <p:nvPr/>
        </p:nvCxnSpPr>
        <p:spPr>
          <a:xfrm rot="5400000">
            <a:off x="4442022" y="7206705"/>
            <a:ext cx="648072" cy="173110"/>
          </a:xfrm>
          <a:prstGeom prst="bentConnector2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20" idx="2"/>
            <a:endCxn id="22" idx="0"/>
          </p:cNvCxnSpPr>
          <p:nvPr/>
        </p:nvCxnSpPr>
        <p:spPr>
          <a:xfrm rot="16200000" flipH="1">
            <a:off x="4293847" y="6050417"/>
            <a:ext cx="351629" cy="765904"/>
          </a:xfrm>
          <a:prstGeom prst="bentConnector3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018160" y="7489362"/>
            <a:ext cx="360040" cy="25586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Straight Arrow Connector 94"/>
          <p:cNvCxnSpPr>
            <a:stCxn id="11" idx="2"/>
          </p:cNvCxnSpPr>
          <p:nvPr/>
        </p:nvCxnSpPr>
        <p:spPr>
          <a:xfrm>
            <a:off x="2693047" y="3354074"/>
            <a:ext cx="393028" cy="128936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endCxn id="23" idx="1"/>
          </p:cNvCxnSpPr>
          <p:nvPr/>
        </p:nvCxnSpPr>
        <p:spPr>
          <a:xfrm>
            <a:off x="3316442" y="7617296"/>
            <a:ext cx="184566" cy="0"/>
          </a:xfrm>
          <a:prstGeom prst="line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2132856" y="7617299"/>
            <a:ext cx="953219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2042847" y="6484448"/>
            <a:ext cx="818288" cy="59661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HER2 testing for gastric &amp; junctional tumours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3" name="Straight Connector 152"/>
          <p:cNvCxnSpPr>
            <a:stCxn id="21" idx="1"/>
          </p:cNvCxnSpPr>
          <p:nvPr/>
        </p:nvCxnSpPr>
        <p:spPr>
          <a:xfrm flipH="1">
            <a:off x="2733517" y="6781933"/>
            <a:ext cx="191427" cy="0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3928512" y="8082773"/>
            <a:ext cx="360040" cy="25586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6" name="Straight Connector 165"/>
          <p:cNvCxnSpPr/>
          <p:nvPr/>
        </p:nvCxnSpPr>
        <p:spPr>
          <a:xfrm>
            <a:off x="4098650" y="7977336"/>
            <a:ext cx="0" cy="171979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4105825" y="8309413"/>
            <a:ext cx="0" cy="171979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angle 170"/>
          <p:cNvSpPr/>
          <p:nvPr/>
        </p:nvSpPr>
        <p:spPr>
          <a:xfrm>
            <a:off x="5195497" y="1304432"/>
            <a:ext cx="1296144" cy="87906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examination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performance status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Endoscopy &amp; biopsy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0" name="Straight Connector 179"/>
          <p:cNvCxnSpPr>
            <a:endCxn id="14" idx="3"/>
          </p:cNvCxnSpPr>
          <p:nvPr/>
        </p:nvCxnSpPr>
        <p:spPr>
          <a:xfrm flipH="1">
            <a:off x="4890738" y="1553018"/>
            <a:ext cx="360040" cy="190947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endCxn id="14" idx="3"/>
          </p:cNvCxnSpPr>
          <p:nvPr/>
        </p:nvCxnSpPr>
        <p:spPr>
          <a:xfrm flipH="1">
            <a:off x="4890738" y="1635951"/>
            <a:ext cx="360040" cy="108014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endCxn id="14" idx="3"/>
          </p:cNvCxnSpPr>
          <p:nvPr/>
        </p:nvCxnSpPr>
        <p:spPr>
          <a:xfrm flipH="1">
            <a:off x="4890738" y="1743964"/>
            <a:ext cx="360040" cy="1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endCxn id="14" idx="3"/>
          </p:cNvCxnSpPr>
          <p:nvPr/>
        </p:nvCxnSpPr>
        <p:spPr>
          <a:xfrm flipH="1" flipV="1">
            <a:off x="4890738" y="1743965"/>
            <a:ext cx="360040" cy="108012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endCxn id="14" idx="3"/>
          </p:cNvCxnSpPr>
          <p:nvPr/>
        </p:nvCxnSpPr>
        <p:spPr>
          <a:xfrm flipH="1" flipV="1">
            <a:off x="4890738" y="1743965"/>
            <a:ext cx="360040" cy="223675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5445224" y="2317404"/>
            <a:ext cx="1224136" cy="26123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removed from </a:t>
            </a:r>
          </a:p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cancer pathway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8" name="Straight Arrow Connector 207"/>
          <p:cNvCxnSpPr/>
          <p:nvPr/>
        </p:nvCxnSpPr>
        <p:spPr>
          <a:xfrm>
            <a:off x="5341479" y="2462313"/>
            <a:ext cx="249118" cy="1"/>
          </a:xfrm>
          <a:prstGeom prst="straightConnector1">
            <a:avLst/>
          </a:prstGeom>
          <a:ln w="952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Elbow Connector 210"/>
          <p:cNvCxnSpPr>
            <a:stCxn id="16" idx="6"/>
            <a:endCxn id="191" idx="2"/>
          </p:cNvCxnSpPr>
          <p:nvPr/>
        </p:nvCxnSpPr>
        <p:spPr>
          <a:xfrm flipV="1">
            <a:off x="4811744" y="2578642"/>
            <a:ext cx="1245548" cy="739800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Rectangle 232"/>
          <p:cNvSpPr/>
          <p:nvPr/>
        </p:nvSpPr>
        <p:spPr>
          <a:xfrm>
            <a:off x="5589240" y="5082046"/>
            <a:ext cx="1296144" cy="87906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Laparoscopy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 Scan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MRI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fitness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Bone Scan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0" name="Straight Connector 239"/>
          <p:cNvCxnSpPr>
            <a:endCxn id="19" idx="3"/>
          </p:cNvCxnSpPr>
          <p:nvPr/>
        </p:nvCxnSpPr>
        <p:spPr>
          <a:xfrm flipH="1" flipV="1">
            <a:off x="4878797" y="5487787"/>
            <a:ext cx="766039" cy="90010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>
            <a:endCxn id="19" idx="3"/>
          </p:cNvCxnSpPr>
          <p:nvPr/>
        </p:nvCxnSpPr>
        <p:spPr>
          <a:xfrm flipH="1" flipV="1">
            <a:off x="4878797" y="5487787"/>
            <a:ext cx="766039" cy="180020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>
            <a:endCxn id="19" idx="3"/>
          </p:cNvCxnSpPr>
          <p:nvPr/>
        </p:nvCxnSpPr>
        <p:spPr>
          <a:xfrm flipH="1" flipV="1">
            <a:off x="4878797" y="5487787"/>
            <a:ext cx="766039" cy="289007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>
            <a:endCxn id="19" idx="3"/>
          </p:cNvCxnSpPr>
          <p:nvPr/>
        </p:nvCxnSpPr>
        <p:spPr>
          <a:xfrm flipH="1">
            <a:off x="4878797" y="5476046"/>
            <a:ext cx="766039" cy="11741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Rectangle 247"/>
          <p:cNvSpPr/>
          <p:nvPr/>
        </p:nvSpPr>
        <p:spPr>
          <a:xfrm>
            <a:off x="5590597" y="6378190"/>
            <a:ext cx="1296144" cy="87906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Radiotherapy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Chemo Radiotherapy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Endoscopic treatment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 Adjuvant Surgery</a:t>
            </a:r>
          </a:p>
          <a:p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1" name="Straight Connector 260"/>
          <p:cNvCxnSpPr>
            <a:endCxn id="19" idx="3"/>
          </p:cNvCxnSpPr>
          <p:nvPr/>
        </p:nvCxnSpPr>
        <p:spPr>
          <a:xfrm flipH="1">
            <a:off x="4878797" y="5350032"/>
            <a:ext cx="766039" cy="137755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>
            <a:endCxn id="19" idx="3"/>
          </p:cNvCxnSpPr>
          <p:nvPr/>
        </p:nvCxnSpPr>
        <p:spPr>
          <a:xfrm flipH="1">
            <a:off x="4878797" y="5224019"/>
            <a:ext cx="766039" cy="263768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endCxn id="22" idx="3"/>
          </p:cNvCxnSpPr>
          <p:nvPr/>
        </p:nvCxnSpPr>
        <p:spPr>
          <a:xfrm flipH="1" flipV="1">
            <a:off x="5340122" y="6789204"/>
            <a:ext cx="304714" cy="180020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Rectangle 278"/>
          <p:cNvSpPr/>
          <p:nvPr/>
        </p:nvSpPr>
        <p:spPr>
          <a:xfrm>
            <a:off x="5085184" y="2326008"/>
            <a:ext cx="360040" cy="25586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6" name="Straight Connector 285"/>
          <p:cNvCxnSpPr/>
          <p:nvPr/>
        </p:nvCxnSpPr>
        <p:spPr>
          <a:xfrm flipH="1" flipV="1">
            <a:off x="4895209" y="2459862"/>
            <a:ext cx="300288" cy="2452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Rectangle 291"/>
          <p:cNvSpPr/>
          <p:nvPr/>
        </p:nvSpPr>
        <p:spPr>
          <a:xfrm>
            <a:off x="4057868" y="2786484"/>
            <a:ext cx="360040" cy="25586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7" name="Straight Connector 326"/>
          <p:cNvCxnSpPr>
            <a:endCxn id="22" idx="3"/>
          </p:cNvCxnSpPr>
          <p:nvPr/>
        </p:nvCxnSpPr>
        <p:spPr>
          <a:xfrm flipH="1" flipV="1">
            <a:off x="5340122" y="6789204"/>
            <a:ext cx="304714" cy="83123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>
            <a:endCxn id="22" idx="3"/>
          </p:cNvCxnSpPr>
          <p:nvPr/>
        </p:nvCxnSpPr>
        <p:spPr>
          <a:xfrm flipH="1">
            <a:off x="5340122" y="6781933"/>
            <a:ext cx="304714" cy="7271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>
            <a:endCxn id="22" idx="3"/>
          </p:cNvCxnSpPr>
          <p:nvPr/>
        </p:nvCxnSpPr>
        <p:spPr>
          <a:xfrm flipH="1">
            <a:off x="5340122" y="6663190"/>
            <a:ext cx="304714" cy="126014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>
            <a:endCxn id="22" idx="3"/>
          </p:cNvCxnSpPr>
          <p:nvPr/>
        </p:nvCxnSpPr>
        <p:spPr>
          <a:xfrm flipH="1">
            <a:off x="5340122" y="6537176"/>
            <a:ext cx="304714" cy="252028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Rectangle 344"/>
          <p:cNvSpPr/>
          <p:nvPr/>
        </p:nvSpPr>
        <p:spPr>
          <a:xfrm>
            <a:off x="5564066" y="3886689"/>
            <a:ext cx="1224136" cy="26123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 for PET scan if indicated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7" name="Straight Arrow Connector 346"/>
          <p:cNvCxnSpPr>
            <a:stCxn id="17" idx="3"/>
          </p:cNvCxnSpPr>
          <p:nvPr/>
        </p:nvCxnSpPr>
        <p:spPr>
          <a:xfrm flipV="1">
            <a:off x="4880962" y="4058992"/>
            <a:ext cx="852294" cy="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Chevron 100"/>
          <p:cNvSpPr/>
          <p:nvPr/>
        </p:nvSpPr>
        <p:spPr>
          <a:xfrm rot="5400000">
            <a:off x="1666649" y="6599053"/>
            <a:ext cx="427216" cy="313127"/>
          </a:xfrm>
          <a:prstGeom prst="chevron">
            <a:avLst/>
          </a:prstGeom>
          <a:solidFill>
            <a:schemeClr val="accent4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Chevron 101"/>
          <p:cNvSpPr/>
          <p:nvPr/>
        </p:nvSpPr>
        <p:spPr>
          <a:xfrm rot="5400000">
            <a:off x="1666651" y="5299150"/>
            <a:ext cx="427216" cy="313127"/>
          </a:xfrm>
          <a:prstGeom prst="chevron">
            <a:avLst/>
          </a:prstGeom>
          <a:solidFill>
            <a:schemeClr val="accent4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1725824" y="6658822"/>
            <a:ext cx="3360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62</a:t>
            </a:r>
            <a:endParaRPr lang="en-GB" sz="1000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743067" y="1092154"/>
            <a:ext cx="2617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0</a:t>
            </a:r>
            <a:endParaRPr lang="en-GB" sz="1000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743067" y="1673104"/>
            <a:ext cx="299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14</a:t>
            </a:r>
            <a:endParaRPr lang="en-GB" sz="700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700808" y="5391209"/>
            <a:ext cx="3360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49</a:t>
            </a:r>
            <a:endParaRPr lang="en-GB" sz="1000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1889333" y="3482709"/>
            <a:ext cx="522352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17 Days</a:t>
            </a:r>
            <a:endParaRPr lang="en-GB" sz="800" b="1" dirty="0"/>
          </a:p>
        </p:txBody>
      </p:sp>
      <p:sp>
        <p:nvSpPr>
          <p:cNvPr id="119" name="Rectangle 118"/>
          <p:cNvSpPr/>
          <p:nvPr/>
        </p:nvSpPr>
        <p:spPr>
          <a:xfrm>
            <a:off x="572619" y="1512945"/>
            <a:ext cx="1149473" cy="27511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Seen</a:t>
            </a:r>
            <a:endParaRPr lang="en-GB" sz="7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79603" y="788945"/>
            <a:ext cx="1152128" cy="43204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information and psychological support throughout the pathway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78919" y="4448944"/>
            <a:ext cx="1149473" cy="49864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 Provider Transfer</a:t>
            </a:r>
          </a:p>
          <a:p>
            <a:pPr algn="ctr"/>
            <a:r>
              <a:rPr lang="en-GB" sz="7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Best Practice</a:t>
            </a:r>
            <a:endParaRPr lang="en-GB" sz="7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Chevron 93"/>
          <p:cNvSpPr/>
          <p:nvPr/>
        </p:nvSpPr>
        <p:spPr>
          <a:xfrm rot="5400000">
            <a:off x="1662974" y="4584900"/>
            <a:ext cx="427216" cy="313127"/>
          </a:xfrm>
          <a:prstGeom prst="chevron">
            <a:avLst/>
          </a:prstGeom>
          <a:solidFill>
            <a:schemeClr val="accent4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702618" y="4643434"/>
            <a:ext cx="3360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31</a:t>
            </a:r>
            <a:endParaRPr lang="en-GB" sz="1000" b="1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1866914" y="4955072"/>
            <a:ext cx="7413" cy="41592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869958" y="5012302"/>
            <a:ext cx="522352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18 Days</a:t>
            </a:r>
            <a:endParaRPr lang="en-GB" sz="8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1884795" y="5949496"/>
            <a:ext cx="522352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13 Days</a:t>
            </a:r>
            <a:endParaRPr lang="en-GB" sz="800" b="1" dirty="0"/>
          </a:p>
        </p:txBody>
      </p:sp>
    </p:spTree>
    <p:extLst>
      <p:ext uri="{BB962C8B-B14F-4D97-AF65-F5344CB8AC3E}">
        <p14:creationId xmlns:p14="http://schemas.microsoft.com/office/powerpoint/2010/main" val="174634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d pathway templat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75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Timed pathway template 2015</Template>
  <TotalTime>293</TotalTime>
  <Words>258</Words>
  <Application>Microsoft Office PowerPoint</Application>
  <PresentationFormat>A4 Paper (210x297 mm)</PresentationFormat>
  <Paragraphs>66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Timed pathway template 2015</vt:lpstr>
      <vt:lpstr>PowerPoint Presentation</vt:lpstr>
    </vt:vector>
  </TitlesOfParts>
  <Company>IMS3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Jones</dc:creator>
  <cp:lastModifiedBy>Collard, Claire</cp:lastModifiedBy>
  <cp:revision>27</cp:revision>
  <cp:lastPrinted>2015-11-02T15:45:35Z</cp:lastPrinted>
  <dcterms:created xsi:type="dcterms:W3CDTF">2015-10-30T12:09:22Z</dcterms:created>
  <dcterms:modified xsi:type="dcterms:W3CDTF">2018-03-08T15:37:09Z</dcterms:modified>
</cp:coreProperties>
</file>