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35" r:id="rId4"/>
    <p:sldMasterId id="2147483751" r:id="rId5"/>
  </p:sldMasterIdLst>
  <p:notesMasterIdLst>
    <p:notesMasterId r:id="rId26"/>
  </p:notesMasterIdLst>
  <p:handoutMasterIdLst>
    <p:handoutMasterId r:id="rId27"/>
  </p:handoutMasterIdLst>
  <p:sldIdLst>
    <p:sldId id="619" r:id="rId6"/>
    <p:sldId id="623" r:id="rId7"/>
    <p:sldId id="2451" r:id="rId8"/>
    <p:sldId id="2456" r:id="rId9"/>
    <p:sldId id="2442" r:id="rId10"/>
    <p:sldId id="2443" r:id="rId11"/>
    <p:sldId id="2444" r:id="rId12"/>
    <p:sldId id="2440" r:id="rId13"/>
    <p:sldId id="2441" r:id="rId14"/>
    <p:sldId id="2450" r:id="rId15"/>
    <p:sldId id="2457" r:id="rId16"/>
    <p:sldId id="2449" r:id="rId17"/>
    <p:sldId id="2446" r:id="rId18"/>
    <p:sldId id="2447" r:id="rId19"/>
    <p:sldId id="2445" r:id="rId20"/>
    <p:sldId id="2448" r:id="rId21"/>
    <p:sldId id="2453" r:id="rId22"/>
    <p:sldId id="2452" r:id="rId23"/>
    <p:sldId id="2454" r:id="rId24"/>
    <p:sldId id="2455" r:id="rId25"/>
  </p:sldIdLst>
  <p:sldSz cx="12192000" cy="6858000"/>
  <p:notesSz cx="6805613" cy="9944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A9C9C"/>
    <a:srgbClr val="959898"/>
    <a:srgbClr val="F17B55"/>
    <a:srgbClr val="B7B7B9"/>
    <a:srgbClr val="F196C8"/>
    <a:srgbClr val="2F33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B30F50-5A62-4405-BEF8-AF9FA1C0FEA7}" v="17" dt="2023-08-16T14:58:13.879"/>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78022" autoAdjust="0"/>
  </p:normalViewPr>
  <p:slideViewPr>
    <p:cSldViewPr snapToGrid="0" showGuides="1">
      <p:cViewPr varScale="1">
        <p:scale>
          <a:sx n="75" d="100"/>
          <a:sy n="75" d="100"/>
        </p:scale>
        <p:origin x="276" y="78"/>
      </p:cViewPr>
      <p:guideLst>
        <p:guide orient="horz" pos="2136"/>
        <p:guide pos="386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B53ED6-A346-41EA-88EE-98A1D5659FE2}"/>
              </a:ext>
            </a:extLst>
          </p:cNvPr>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291D7B9-1F1D-4F9B-BCD4-0B6893C41A59}"/>
              </a:ext>
            </a:extLst>
          </p:cNvPr>
          <p:cNvSpPr>
            <a:spLocks noGrp="1"/>
          </p:cNvSpPr>
          <p:nvPr>
            <p:ph type="dt" sz="quarter" idx="1"/>
          </p:nvPr>
        </p:nvSpPr>
        <p:spPr>
          <a:xfrm>
            <a:off x="3854939" y="0"/>
            <a:ext cx="2949099" cy="498932"/>
          </a:xfrm>
          <a:prstGeom prst="rect">
            <a:avLst/>
          </a:prstGeom>
        </p:spPr>
        <p:txBody>
          <a:bodyPr vert="horz" lIns="91440" tIns="45720" rIns="91440" bIns="45720" rtlCol="0"/>
          <a:lstStyle>
            <a:lvl1pPr algn="r">
              <a:defRPr sz="1200"/>
            </a:lvl1pPr>
          </a:lstStyle>
          <a:p>
            <a:fld id="{DA0B549D-7912-47CE-BB9D-C81C46F21077}" type="datetimeFigureOut">
              <a:rPr lang="en-US" smtClean="0"/>
              <a:t>8/16/2023</a:t>
            </a:fld>
            <a:endParaRPr lang="en-US" dirty="0"/>
          </a:p>
        </p:txBody>
      </p:sp>
      <p:sp>
        <p:nvSpPr>
          <p:cNvPr id="4" name="Footer Placeholder 3">
            <a:extLst>
              <a:ext uri="{FF2B5EF4-FFF2-40B4-BE49-F238E27FC236}">
                <a16:creationId xmlns:a16="http://schemas.microsoft.com/office/drawing/2014/main" id="{BA075128-B596-47B1-BE57-1C5A71A36E82}"/>
              </a:ext>
            </a:extLst>
          </p:cNvPr>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E17B0F1-FE0D-44CC-BCF0-1CC4C91125A5}"/>
              </a:ext>
            </a:extLst>
          </p:cNvPr>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3BDEF39B-AF2A-4EFA-AE7E-EC1FF3735F5A}" type="slidenum">
              <a:rPr lang="en-US" smtClean="0"/>
              <a:t>‹#›</a:t>
            </a:fld>
            <a:endParaRPr lang="en-US" dirty="0"/>
          </a:p>
        </p:txBody>
      </p:sp>
    </p:spTree>
    <p:extLst>
      <p:ext uri="{BB962C8B-B14F-4D97-AF65-F5344CB8AC3E}">
        <p14:creationId xmlns:p14="http://schemas.microsoft.com/office/powerpoint/2010/main" val="3505744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93D370A3-6847-4770-BAE0-862438C62089}" type="datetimeFigureOut">
              <a:rPr lang="en-US" smtClean="0"/>
              <a:t>8/16/2023</a:t>
            </a:fld>
            <a:endParaRPr lang="en-US" dirty="0"/>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22109BC-39F4-43B1-850C-D5EB0E6480C8}" type="slidenum">
              <a:rPr lang="en-US" smtClean="0"/>
              <a:t>‹#›</a:t>
            </a:fld>
            <a:endParaRPr lang="en-US" dirty="0"/>
          </a:p>
        </p:txBody>
      </p:sp>
    </p:spTree>
    <p:extLst>
      <p:ext uri="{BB962C8B-B14F-4D97-AF65-F5344CB8AC3E}">
        <p14:creationId xmlns:p14="http://schemas.microsoft.com/office/powerpoint/2010/main" val="882159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the opportunity to speak to you today about an</a:t>
            </a:r>
            <a:r>
              <a:rPr lang="en-US" baseline="0" dirty="0"/>
              <a:t> issue that I know has been causing some concern and confusion</a:t>
            </a:r>
            <a:r>
              <a:rPr lang="en-US" dirty="0"/>
              <a:t>. Namely</a:t>
            </a:r>
            <a:r>
              <a:rPr lang="en-US" baseline="0" dirty="0"/>
              <a:t> what do with patients in whom coronary artery calcium has been picked up incidentally on a CT scan that was ordered for a non-cardiac indication. This issue has become prominent for 2 reasons: Firstly, we are now using CT to screen for early stage lung cancers and secondly, because the British Society for </a:t>
            </a:r>
            <a:r>
              <a:rPr lang="en-US" dirty="0"/>
              <a:t>Cardiac</a:t>
            </a:r>
            <a:r>
              <a:rPr lang="en-US" baseline="0" dirty="0"/>
              <a:t> imaging mandated that coronary calcium should be reported as an actionable finding if seen.</a:t>
            </a:r>
          </a:p>
          <a:p>
            <a:r>
              <a:rPr lang="en-US" baseline="0" dirty="0"/>
              <a:t>So, I’m going to take you through what picking up coronary calcium means, and what it requires in terms of action, and in most cases, inaction.</a:t>
            </a:r>
            <a:endParaRPr lang="en-US" dirty="0"/>
          </a:p>
        </p:txBody>
      </p:sp>
      <p:sp>
        <p:nvSpPr>
          <p:cNvPr id="4" name="Slide Number Placeholder 3"/>
          <p:cNvSpPr>
            <a:spLocks noGrp="1"/>
          </p:cNvSpPr>
          <p:nvPr>
            <p:ph type="sldNum" sz="quarter" idx="10"/>
          </p:nvPr>
        </p:nvSpPr>
        <p:spPr/>
        <p:txBody>
          <a:bodyPr/>
          <a:lstStyle/>
          <a:p>
            <a:fld id="{35EFD187-7D74-4BFC-B925-AD91EFADB35C}" type="slidenum">
              <a:rPr lang="en-US" smtClean="0"/>
              <a:t>1</a:t>
            </a:fld>
            <a:endParaRPr lang="en-US" dirty="0"/>
          </a:p>
        </p:txBody>
      </p:sp>
    </p:spTree>
    <p:extLst>
      <p:ext uri="{BB962C8B-B14F-4D97-AF65-F5344CB8AC3E}">
        <p14:creationId xmlns:p14="http://schemas.microsoft.com/office/powerpoint/2010/main" val="2076457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a:t>
            </a:r>
            <a:r>
              <a:rPr lang="en-GB" baseline="0" dirty="0"/>
              <a:t> we can see in orange here those with evidence of coronary atherosclerosis but who are not currently on a statin. So it makes absolute sense to target these people who have slipped through the net for primary prevention…..Firstly, because they should be on it anyway. Secondly, because they are at a point in life where they are thinking about their health and responding to screening offers so are likely to be receptive to change. And thirdly, because they are amongst the highest risk and already have the disease who’s consequences you are trying to prevent. So </a:t>
            </a:r>
            <a:r>
              <a:rPr lang="en-GB" dirty="0"/>
              <a:t>you will be getting excellent bang</a:t>
            </a:r>
            <a:r>
              <a:rPr lang="en-GB" baseline="0" dirty="0"/>
              <a:t> for </a:t>
            </a:r>
            <a:r>
              <a:rPr lang="en-GB" dirty="0"/>
              <a:t>you buck,</a:t>
            </a:r>
            <a:r>
              <a:rPr lang="en-GB" baseline="0" dirty="0"/>
              <a:t> both in terms of </a:t>
            </a:r>
            <a:r>
              <a:rPr lang="en-GB" dirty="0"/>
              <a:t>low effort </a:t>
            </a:r>
            <a:r>
              <a:rPr lang="en-GB" baseline="0" dirty="0"/>
              <a:t>and </a:t>
            </a:r>
            <a:r>
              <a:rPr lang="en-GB" dirty="0"/>
              <a:t>only a small number needed to treat to prevent an event</a:t>
            </a:r>
            <a:r>
              <a:rPr lang="en-GB" baseline="0" dirty="0"/>
              <a:t>.</a:t>
            </a:r>
            <a:r>
              <a:rPr lang="en-GB" dirty="0"/>
              <a:t> </a:t>
            </a:r>
            <a:endParaRPr lang="en-GB" baseline="0" dirty="0"/>
          </a:p>
          <a:p>
            <a:r>
              <a:rPr lang="en-GB" baseline="0" dirty="0"/>
              <a:t>But some of you may be thinking, wait a minute, this patient has coronary artery disease</a:t>
            </a:r>
            <a:r>
              <a:rPr lang="en-GB" dirty="0"/>
              <a:t>, they've got calcium blocking their arteries…..</a:t>
            </a:r>
            <a:r>
              <a:rPr lang="en-GB" baseline="0" dirty="0"/>
              <a:t>I have</a:t>
            </a:r>
            <a:r>
              <a:rPr lang="en-GB" dirty="0"/>
              <a:t> </a:t>
            </a:r>
            <a:r>
              <a:rPr lang="en-GB" baseline="0" dirty="0"/>
              <a:t> to see if they have chest pain…..we have to get them to a cardiologist straight away. Well, no.</a:t>
            </a:r>
            <a:endParaRPr lang="en-GB" dirty="0">
              <a:cs typeface="Calibri"/>
            </a:endParaRPr>
          </a:p>
        </p:txBody>
      </p:sp>
      <p:sp>
        <p:nvSpPr>
          <p:cNvPr id="4" name="Slide Number Placeholder 3"/>
          <p:cNvSpPr>
            <a:spLocks noGrp="1"/>
          </p:cNvSpPr>
          <p:nvPr>
            <p:ph type="sldNum" sz="quarter" idx="10"/>
          </p:nvPr>
        </p:nvSpPr>
        <p:spPr/>
        <p:txBody>
          <a:bodyPr/>
          <a:lstStyle/>
          <a:p>
            <a:fld id="{C22109BC-39F4-43B1-850C-D5EB0E6480C8}" type="slidenum">
              <a:rPr lang="en-US" smtClean="0"/>
              <a:t>10</a:t>
            </a:fld>
            <a:endParaRPr lang="en-US" dirty="0"/>
          </a:p>
        </p:txBody>
      </p:sp>
    </p:spTree>
    <p:extLst>
      <p:ext uri="{BB962C8B-B14F-4D97-AF65-F5344CB8AC3E}">
        <p14:creationId xmlns:p14="http://schemas.microsoft.com/office/powerpoint/2010/main" val="2994365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you remember all</a:t>
            </a:r>
            <a:r>
              <a:rPr lang="en-GB" baseline="0" dirty="0"/>
              <a:t> these people working in the bank? Leading happy, healthy, asymptomatic lives, despite over 60% of them have atherosclerosis…..you wouldn’t suddenly call them up to see if they had chest pain</a:t>
            </a:r>
            <a:r>
              <a:rPr lang="en-GB" dirty="0"/>
              <a:t> would you? </a:t>
            </a:r>
          </a:p>
        </p:txBody>
      </p:sp>
      <p:sp>
        <p:nvSpPr>
          <p:cNvPr id="4" name="Slide Number Placeholder 3"/>
          <p:cNvSpPr>
            <a:spLocks noGrp="1"/>
          </p:cNvSpPr>
          <p:nvPr>
            <p:ph type="sldNum" sz="quarter" idx="10"/>
          </p:nvPr>
        </p:nvSpPr>
        <p:spPr/>
        <p:txBody>
          <a:bodyPr/>
          <a:lstStyle/>
          <a:p>
            <a:fld id="{C22109BC-39F4-43B1-850C-D5EB0E6480C8}" type="slidenum">
              <a:rPr lang="en-US" smtClean="0"/>
              <a:t>11</a:t>
            </a:fld>
            <a:endParaRPr lang="en-US" dirty="0"/>
          </a:p>
        </p:txBody>
      </p:sp>
    </p:spTree>
    <p:extLst>
      <p:ext uri="{BB962C8B-B14F-4D97-AF65-F5344CB8AC3E}">
        <p14:creationId xmlns:p14="http://schemas.microsoft.com/office/powerpoint/2010/main" val="749168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important</a:t>
            </a:r>
            <a:r>
              <a:rPr lang="en-GB" baseline="0" dirty="0"/>
              <a:t> to remember that having atherosclerosis or </a:t>
            </a:r>
            <a:r>
              <a:rPr lang="en-GB" dirty="0"/>
              <a:t>seeing</a:t>
            </a:r>
            <a:r>
              <a:rPr lang="en-GB" baseline="0" dirty="0"/>
              <a:t> </a:t>
            </a:r>
            <a:r>
              <a:rPr lang="en-GB" dirty="0"/>
              <a:t>coronary calcium</a:t>
            </a:r>
            <a:r>
              <a:rPr lang="en-GB" baseline="0" dirty="0"/>
              <a:t> doesn’t mean your arteries are so narrowed that they will cause symptoms of angina, or claudication. Calcium does not equal stenosis, and stents are only good for treating stenosis. </a:t>
            </a:r>
            <a:r>
              <a:rPr lang="en-GB" dirty="0"/>
              <a:t>Stents do</a:t>
            </a:r>
            <a:r>
              <a:rPr lang="en-GB" baseline="0" dirty="0"/>
              <a:t> not prevent heart attacks. Lowering LDL-C, treating high BP, treating diabetes, taking regular exercise</a:t>
            </a:r>
            <a:r>
              <a:rPr lang="en-GB" dirty="0"/>
              <a:t>, stopping smoking……</a:t>
            </a:r>
            <a:r>
              <a:rPr lang="en-GB" baseline="0" dirty="0"/>
              <a:t>these are what prevent heart attacks in those who have atherosclerosis.</a:t>
            </a:r>
          </a:p>
          <a:p>
            <a:r>
              <a:rPr lang="en-GB" dirty="0"/>
              <a:t>So</a:t>
            </a:r>
            <a:r>
              <a:rPr lang="en-GB" baseline="0" dirty="0"/>
              <a:t> the main </a:t>
            </a:r>
            <a:r>
              <a:rPr lang="en-GB" dirty="0"/>
              <a:t>messages</a:t>
            </a:r>
            <a:r>
              <a:rPr lang="en-GB" baseline="0" dirty="0"/>
              <a:t> I wanted to get across </a:t>
            </a:r>
            <a:r>
              <a:rPr lang="en-GB" dirty="0"/>
              <a:t>are atherosclerosis is common. You are not used to seeing it, but you are very used to treating it and trying to prevent it's worst consequences. All of the TLHC patients should be treated on their risk, not their CT results.</a:t>
            </a:r>
          </a:p>
          <a:p>
            <a:r>
              <a:rPr lang="en-GB" dirty="0"/>
              <a:t>but</a:t>
            </a:r>
            <a:r>
              <a:rPr lang="en-GB" baseline="0" dirty="0"/>
              <a:t> let’s look now at what CT technology can show us…..</a:t>
            </a:r>
            <a:endParaRPr lang="en-GB" dirty="0">
              <a:cs typeface="Calibri"/>
            </a:endParaRPr>
          </a:p>
        </p:txBody>
      </p:sp>
      <p:sp>
        <p:nvSpPr>
          <p:cNvPr id="4" name="Slide Number Placeholder 3"/>
          <p:cNvSpPr>
            <a:spLocks noGrp="1"/>
          </p:cNvSpPr>
          <p:nvPr>
            <p:ph type="sldNum" sz="quarter" idx="10"/>
          </p:nvPr>
        </p:nvSpPr>
        <p:spPr/>
        <p:txBody>
          <a:bodyPr/>
          <a:lstStyle/>
          <a:p>
            <a:fld id="{C22109BC-39F4-43B1-850C-D5EB0E6480C8}" type="slidenum">
              <a:rPr lang="en-US" smtClean="0"/>
              <a:t>12</a:t>
            </a:fld>
            <a:endParaRPr lang="en-US" dirty="0"/>
          </a:p>
        </p:txBody>
      </p:sp>
    </p:spTree>
    <p:extLst>
      <p:ext uri="{BB962C8B-B14F-4D97-AF65-F5344CB8AC3E}">
        <p14:creationId xmlns:p14="http://schemas.microsoft.com/office/powerpoint/2010/main" val="11771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Here’s a CT of a patient’s coronary</a:t>
            </a:r>
            <a:r>
              <a:rPr lang="nl-BE" baseline="0" dirty="0"/>
              <a:t> arteries. The lumen is shown in red, the vessel in green and calcium is shown in white. The right coronary here has some atherosclerosis within it, some of which contains calcium. The LAD has lots of calcium and lots of narrowing. Lets look at the right coronary in more detail</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B6E2E-38D3-42F1-8099-214713C280B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66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effectLst/>
                <a:latin typeface="Helvetica Neue"/>
              </a:rPr>
              <a:t>This</a:t>
            </a:r>
            <a:r>
              <a:rPr lang="en-GB" baseline="0" dirty="0">
                <a:effectLst/>
                <a:latin typeface="Helvetica Neue"/>
              </a:rPr>
              <a:t> is FFR CT which is measure based on computational fluid dynamics of whether a narrowing will affect blood flow. Blue and green is normal flow</a:t>
            </a:r>
            <a:r>
              <a:rPr lang="en-GB" dirty="0">
                <a:latin typeface="Helvetica Neue"/>
              </a:rPr>
              <a:t>, red is abnormal flow..</a:t>
            </a:r>
            <a:r>
              <a:rPr lang="en-GB" baseline="0" dirty="0">
                <a:effectLst/>
                <a:latin typeface="Helvetica Neue"/>
              </a:rPr>
              <a:t> So despite the atherosclerosis and calcium in the RCA, the flow is normal and the patient will have no symptoms from this artery.</a:t>
            </a:r>
            <a:endParaRPr lang="en-GB" dirty="0">
              <a:effectLst/>
              <a:latin typeface="Helvetica Neue"/>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BB6E2E-38D3-42F1-8099-214713C280B0}"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6617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20688" y="1243013"/>
            <a:ext cx="5964237" cy="3355975"/>
          </a:xfrm>
        </p:spPr>
      </p:sp>
      <p:sp>
        <p:nvSpPr>
          <p:cNvPr id="3" name="Tijdelijke aanduiding voor notities 2"/>
          <p:cNvSpPr>
            <a:spLocks noGrp="1"/>
          </p:cNvSpPr>
          <p:nvPr>
            <p:ph type="body" idx="1"/>
          </p:nvPr>
        </p:nvSpPr>
        <p:spPr/>
        <p:txBody>
          <a:bodyPr/>
          <a:lstStyle/>
          <a:p>
            <a:r>
              <a:rPr lang="nl-BE" dirty="0"/>
              <a:t>In contrast,</a:t>
            </a:r>
            <a:r>
              <a:rPr lang="nl-BE" baseline="0" dirty="0"/>
              <a:t> the long segment of calcific atherosclerosis in the LAD is causing significant impairment of blood flow in the areas where blue becomes red. This will almost certainly cause symptoms of angina, so a stent or a bypass graft might be helpuful in this area, to relieve those symptoms</a:t>
            </a:r>
            <a:endParaRPr lang="nl-BE"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F958D-5610-49C5-8198-FB4EC7619367}"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872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different patient’s right coronary artery.</a:t>
            </a:r>
            <a:r>
              <a:rPr lang="en-GB" baseline="0" dirty="0"/>
              <a:t> You can see that they don’t have any calcification, but they do have a severely narrowed artery with impairment of blood flow. In fact, this particular non-calcified narrowing is more likely to cause a heart attack than that calcified one we saw previously, because we can see it has a large necrotic core which is a feature of high risk plaque</a:t>
            </a:r>
            <a:r>
              <a:rPr lang="en-GB" dirty="0"/>
              <a:t>.</a:t>
            </a:r>
          </a:p>
        </p:txBody>
      </p:sp>
      <p:sp>
        <p:nvSpPr>
          <p:cNvPr id="4" name="Slide Number Placeholder 3"/>
          <p:cNvSpPr>
            <a:spLocks noGrp="1"/>
          </p:cNvSpPr>
          <p:nvPr>
            <p:ph type="sldNum" sz="quarter" idx="10"/>
          </p:nvPr>
        </p:nvSpPr>
        <p:spPr/>
        <p:txBody>
          <a:bodyPr/>
          <a:lstStyle/>
          <a:p>
            <a:fld id="{C22109BC-39F4-43B1-850C-D5EB0E6480C8}" type="slidenum">
              <a:rPr lang="en-US" smtClean="0"/>
              <a:t>16</a:t>
            </a:fld>
            <a:endParaRPr lang="en-US" dirty="0"/>
          </a:p>
        </p:txBody>
      </p:sp>
    </p:spTree>
    <p:extLst>
      <p:ext uri="{BB962C8B-B14F-4D97-AF65-F5344CB8AC3E}">
        <p14:creationId xmlns:p14="http://schemas.microsoft.com/office/powerpoint/2010/main" val="259397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 reiterate again. What should</a:t>
            </a:r>
            <a:r>
              <a:rPr lang="en-GB" baseline="0" dirty="0"/>
              <a:t> we do with our TLHC patients</a:t>
            </a:r>
            <a:r>
              <a:rPr lang="en-GB" dirty="0"/>
              <a:t>?</a:t>
            </a:r>
            <a:r>
              <a:rPr lang="en-GB" baseline="0" dirty="0"/>
              <a:t> Well, the simple answer</a:t>
            </a:r>
            <a:r>
              <a:rPr lang="en-GB" dirty="0"/>
              <a:t> is</a:t>
            </a:r>
            <a:r>
              <a:rPr lang="en-GB" baseline="0" dirty="0"/>
              <a:t> anyone that you’ve invited for a TLHC scan</a:t>
            </a:r>
            <a:r>
              <a:rPr lang="en-GB" dirty="0"/>
              <a:t>,</a:t>
            </a:r>
            <a:r>
              <a:rPr lang="en-GB" baseline="0" dirty="0"/>
              <a:t> </a:t>
            </a:r>
            <a:r>
              <a:rPr lang="en-GB" dirty="0"/>
              <a:t>whose not already had </a:t>
            </a:r>
            <a:r>
              <a:rPr lang="en-GB" baseline="0" dirty="0"/>
              <a:t> a CVD risk assessment, </a:t>
            </a:r>
            <a:r>
              <a:rPr lang="en-GB" dirty="0"/>
              <a:t>should be called in for one, since</a:t>
            </a:r>
            <a:r>
              <a:rPr lang="en-GB" baseline="0" dirty="0"/>
              <a:t> they will all have a </a:t>
            </a:r>
            <a:r>
              <a:rPr lang="en-GB" baseline="0" dirty="0" err="1"/>
              <a:t>Qrisk</a:t>
            </a:r>
            <a:r>
              <a:rPr lang="en-GB" baseline="0" dirty="0"/>
              <a:t> of &gt;10%. You don’t need the results of their CT scan for this. However, if they have had a CT and it does show CAC, then they will </a:t>
            </a:r>
            <a:r>
              <a:rPr lang="en-GB" dirty="0"/>
              <a:t>ABSOLUTELY </a:t>
            </a:r>
            <a:r>
              <a:rPr lang="en-GB" baseline="0" dirty="0"/>
              <a:t>benefit from having a CVD risk assessment and getting started on a statin. </a:t>
            </a:r>
            <a:r>
              <a:rPr lang="en-GB" dirty="0"/>
              <a:t>How to do</a:t>
            </a:r>
            <a:r>
              <a:rPr lang="en-GB" baseline="0" dirty="0"/>
              <a:t> this is </a:t>
            </a:r>
            <a:r>
              <a:rPr lang="en-GB" dirty="0"/>
              <a:t>all contained</a:t>
            </a:r>
            <a:r>
              <a:rPr lang="en-GB" baseline="0" dirty="0"/>
              <a:t> in the standard NICE guideline</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17</a:t>
            </a:fld>
            <a:endParaRPr lang="en-US" dirty="0"/>
          </a:p>
        </p:txBody>
      </p:sp>
    </p:spTree>
    <p:extLst>
      <p:ext uri="{BB962C8B-B14F-4D97-AF65-F5344CB8AC3E}">
        <p14:creationId xmlns:p14="http://schemas.microsoft.com/office/powerpoint/2010/main" val="2980055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if any of</a:t>
            </a:r>
            <a:r>
              <a:rPr lang="en-GB" baseline="0" dirty="0"/>
              <a:t> your patients, regardless of whether they have CAC or not, start to report chest pain then you should follow this guideline…. </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18</a:t>
            </a:fld>
            <a:endParaRPr lang="en-US" dirty="0"/>
          </a:p>
        </p:txBody>
      </p:sp>
    </p:spTree>
    <p:extLst>
      <p:ext uri="{BB962C8B-B14F-4D97-AF65-F5344CB8AC3E}">
        <p14:creationId xmlns:p14="http://schemas.microsoft.com/office/powerpoint/2010/main" val="687153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22109BC-39F4-43B1-850C-D5EB0E6480C8}" type="slidenum">
              <a:rPr lang="en-US" smtClean="0"/>
              <a:t>19</a:t>
            </a:fld>
            <a:endParaRPr lang="en-US" dirty="0"/>
          </a:p>
        </p:txBody>
      </p:sp>
    </p:spTree>
    <p:extLst>
      <p:ext uri="{BB962C8B-B14F-4D97-AF65-F5344CB8AC3E}">
        <p14:creationId xmlns:p14="http://schemas.microsoft.com/office/powerpoint/2010/main" val="1544690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primary care</a:t>
            </a:r>
            <a:r>
              <a:rPr lang="en-GB" baseline="0" dirty="0"/>
              <a:t> you won’t be used to seeing reports about coronary calcium, but you will be very familiar with </a:t>
            </a:r>
            <a:r>
              <a:rPr lang="en-GB" baseline="0" dirty="0" err="1"/>
              <a:t>Qrisk</a:t>
            </a:r>
            <a:r>
              <a:rPr lang="en-GB" baseline="0" dirty="0"/>
              <a:t> assessment for quantifying cardiovascular disease risk. If you are as old as me, you may even remember having to use these brightly coloured tables! But what is </a:t>
            </a:r>
            <a:r>
              <a:rPr lang="en-GB" baseline="0" dirty="0" err="1"/>
              <a:t>Qrisk</a:t>
            </a:r>
            <a:r>
              <a:rPr lang="en-GB" baseline="0" dirty="0"/>
              <a:t> really telling us? You’ll all know that currently we recommend lifestyle modification and treatment of cardiovascular risk factors when someone’s risk reaches a threshold of &gt;10% over the next 10 years.</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2</a:t>
            </a:fld>
            <a:endParaRPr lang="en-US" dirty="0"/>
          </a:p>
        </p:txBody>
      </p:sp>
    </p:spTree>
    <p:extLst>
      <p:ext uri="{BB962C8B-B14F-4D97-AF65-F5344CB8AC3E}">
        <p14:creationId xmlns:p14="http://schemas.microsoft.com/office/powerpoint/2010/main" val="4103991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if you'd like more information, Chris</a:t>
            </a:r>
            <a:r>
              <a:rPr lang="en-GB" baseline="0" dirty="0"/>
              <a:t> </a:t>
            </a:r>
            <a:r>
              <a:rPr lang="en-GB" dirty="0"/>
              <a:t>Tasker and</a:t>
            </a:r>
            <a:r>
              <a:rPr lang="en-GB" baseline="0" dirty="0"/>
              <a:t> I have also produced a more detailed version with videos and information about what codes to use and which ones not to use. This is the link and QR code for these. </a:t>
            </a:r>
            <a:r>
              <a:rPr lang="en-GB" dirty="0"/>
              <a:t>To conclude then, assess and treat your patients on the basis of their </a:t>
            </a:r>
            <a:r>
              <a:rPr lang="en-GB" dirty="0" err="1"/>
              <a:t>Qrisk</a:t>
            </a:r>
            <a:r>
              <a:rPr lang="en-GB" dirty="0"/>
              <a:t>, not on the basis of their coronary calcium. For non TLHC patients, if you see they have CAC, then do the same but err on the side of lowering LDL-C, even if their </a:t>
            </a:r>
            <a:r>
              <a:rPr lang="en-GB" dirty="0" err="1"/>
              <a:t>Qrisk</a:t>
            </a:r>
            <a:r>
              <a:rPr lang="en-GB" dirty="0"/>
              <a:t> is &lt;10%. Thank you</a:t>
            </a:r>
          </a:p>
        </p:txBody>
      </p:sp>
      <p:sp>
        <p:nvSpPr>
          <p:cNvPr id="4" name="Slide Number Placeholder 3"/>
          <p:cNvSpPr>
            <a:spLocks noGrp="1"/>
          </p:cNvSpPr>
          <p:nvPr>
            <p:ph type="sldNum" sz="quarter" idx="10"/>
          </p:nvPr>
        </p:nvSpPr>
        <p:spPr/>
        <p:txBody>
          <a:bodyPr/>
          <a:lstStyle/>
          <a:p>
            <a:fld id="{C22109BC-39F4-43B1-850C-D5EB0E6480C8}" type="slidenum">
              <a:rPr lang="en-US" smtClean="0"/>
              <a:t>20</a:t>
            </a:fld>
            <a:endParaRPr lang="en-US" dirty="0"/>
          </a:p>
        </p:txBody>
      </p:sp>
    </p:spTree>
    <p:extLst>
      <p:ext uri="{BB962C8B-B14F-4D97-AF65-F5344CB8AC3E}">
        <p14:creationId xmlns:p14="http://schemas.microsoft.com/office/powerpoint/2010/main" val="4280204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as illustrated</a:t>
            </a:r>
            <a:r>
              <a:rPr lang="en-GB" baseline="0" dirty="0"/>
              <a:t> here, if we had 100 people with a </a:t>
            </a:r>
            <a:r>
              <a:rPr lang="en-GB" baseline="0" dirty="0" err="1"/>
              <a:t>Qrisk</a:t>
            </a:r>
            <a:r>
              <a:rPr lang="en-GB" baseline="0" dirty="0"/>
              <a:t> of 10%, we might expect to see 10 heart attacks or strokes over the next 10 years. Now, I going to ask you a couple of questions. </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3</a:t>
            </a:fld>
            <a:endParaRPr lang="en-US" dirty="0"/>
          </a:p>
        </p:txBody>
      </p:sp>
    </p:spTree>
    <p:extLst>
      <p:ext uri="{BB962C8B-B14F-4D97-AF65-F5344CB8AC3E}">
        <p14:creationId xmlns:p14="http://schemas.microsoft.com/office/powerpoint/2010/main" val="2382623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I want you to answer these questions</a:t>
            </a:r>
            <a:r>
              <a:rPr lang="en-GB" baseline="0" dirty="0"/>
              <a:t> by posting your answer using the chat button. Has everyone found this?</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4</a:t>
            </a:fld>
            <a:endParaRPr lang="en-US" dirty="0"/>
          </a:p>
        </p:txBody>
      </p:sp>
    </p:spTree>
    <p:extLst>
      <p:ext uri="{BB962C8B-B14F-4D97-AF65-F5344CB8AC3E}">
        <p14:creationId xmlns:p14="http://schemas.microsoft.com/office/powerpoint/2010/main" val="251446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a simple</a:t>
            </a:r>
            <a:r>
              <a:rPr lang="en-GB" baseline="0" dirty="0"/>
              <a:t> one to start with. How many of those 10 patients that had a cardiovascular event during that 10 year period had atherosclerosis?</a:t>
            </a:r>
          </a:p>
          <a:p>
            <a:r>
              <a:rPr lang="en-GB" baseline="0" dirty="0"/>
              <a:t>Well, obviously it’s all of them, because to have an </a:t>
            </a:r>
            <a:r>
              <a:rPr lang="en-GB" baseline="0" dirty="0" err="1"/>
              <a:t>atherothrombotic</a:t>
            </a:r>
            <a:r>
              <a:rPr lang="en-GB" baseline="0" dirty="0"/>
              <a:t> event, it is necessary to have atherosclerosis.</a:t>
            </a:r>
          </a:p>
          <a:p>
            <a:r>
              <a:rPr lang="en-GB" baseline="0" dirty="0"/>
              <a:t>The next question is a bit trickier……</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5</a:t>
            </a:fld>
            <a:endParaRPr lang="en-US" dirty="0"/>
          </a:p>
        </p:txBody>
      </p:sp>
    </p:spTree>
    <p:extLst>
      <p:ext uri="{BB962C8B-B14F-4D97-AF65-F5344CB8AC3E}">
        <p14:creationId xmlns:p14="http://schemas.microsoft.com/office/powerpoint/2010/main" val="330614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a:t>
            </a:r>
            <a:r>
              <a:rPr lang="en-GB" baseline="0" dirty="0"/>
              <a:t> we took a group of people in their 40s to mid 50’s, with no history of cardiovascular disease, just ordinary people working at a bank’s headquarters……how many of them do you think w0uld have atherosclerosis? Again, pop your answers in using the chat button.</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6</a:t>
            </a:fld>
            <a:endParaRPr lang="en-US" dirty="0"/>
          </a:p>
        </p:txBody>
      </p:sp>
    </p:spTree>
    <p:extLst>
      <p:ext uri="{BB962C8B-B14F-4D97-AF65-F5344CB8AC3E}">
        <p14:creationId xmlns:p14="http://schemas.microsoft.com/office/powerpoint/2010/main" val="2729390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a:t>
            </a:r>
            <a:r>
              <a:rPr lang="en-GB" baseline="0" dirty="0"/>
              <a:t> here’s the answer. 60% of people had evidence of atherosclerosis, detectable either by 2DUltrasound, 3D ultrasound or Coronary calcium.</a:t>
            </a:r>
            <a:r>
              <a:rPr lang="en-GB" dirty="0"/>
              <a:t> </a:t>
            </a:r>
            <a:r>
              <a:rPr lang="en-GB" baseline="0" dirty="0"/>
              <a:t> And before you think what an unhealthy bunch, 45% of the participants had no CV risk factors at all. Indeed the average 10 year risk for the entire cohort was just under 2%. </a:t>
            </a:r>
            <a:r>
              <a:rPr lang="en-GB" dirty="0"/>
              <a:t>BTW, Coronary calcium was the least sensitive at detecting atherosclerosis, with it seen in only 17% of the </a:t>
            </a:r>
            <a:r>
              <a:rPr lang="en-GB" dirty="0" err="1"/>
              <a:t>population.</a:t>
            </a:r>
            <a:r>
              <a:rPr lang="en-GB" baseline="0" dirty="0" err="1"/>
              <a:t>So</a:t>
            </a:r>
            <a:r>
              <a:rPr lang="en-GB" baseline="0" dirty="0"/>
              <a:t>, there is a lot of atherosclerosis about. </a:t>
            </a:r>
            <a:r>
              <a:rPr lang="en-GB" dirty="0"/>
              <a:t>So if it is so common, why should we</a:t>
            </a:r>
            <a:r>
              <a:rPr lang="en-GB" baseline="0" dirty="0"/>
              <a:t> think about treating it?</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7</a:t>
            </a:fld>
            <a:endParaRPr lang="en-US" dirty="0"/>
          </a:p>
        </p:txBody>
      </p:sp>
    </p:spTree>
    <p:extLst>
      <p:ext uri="{BB962C8B-B14F-4D97-AF65-F5344CB8AC3E}">
        <p14:creationId xmlns:p14="http://schemas.microsoft.com/office/powerpoint/2010/main" val="372703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Well, this is what was seen at follow up after 3 years. There was progression of disease in over 40% of the population, with the greatest progression in those with the highest risk. Even in those with no disease at baseline, new lesions appeared in 30% of them. So what this tells us, is that although sub-clinical atherosclerosis is common by middle age, it </a:t>
            </a:r>
            <a:r>
              <a:rPr lang="en-GB" dirty="0"/>
              <a:t>then starts to progresses</a:t>
            </a:r>
            <a:r>
              <a:rPr lang="en-GB" baseline="0" dirty="0"/>
              <a:t> rapidly, particularly in those with traditional risk factors.</a:t>
            </a:r>
            <a:r>
              <a:rPr lang="en-GB" dirty="0"/>
              <a:t> And it is in the next decade, when these people are in the 50's and 60's that events start to happen.</a:t>
            </a:r>
          </a:p>
        </p:txBody>
      </p:sp>
      <p:sp>
        <p:nvSpPr>
          <p:cNvPr id="4" name="Slide Number Placeholder 3"/>
          <p:cNvSpPr>
            <a:spLocks noGrp="1"/>
          </p:cNvSpPr>
          <p:nvPr>
            <p:ph type="sldNum" sz="quarter" idx="10"/>
          </p:nvPr>
        </p:nvSpPr>
        <p:spPr/>
        <p:txBody>
          <a:bodyPr/>
          <a:lstStyle/>
          <a:p>
            <a:fld id="{C22109BC-39F4-43B1-850C-D5EB0E6480C8}" type="slidenum">
              <a:rPr lang="en-US" smtClean="0"/>
              <a:t>8</a:t>
            </a:fld>
            <a:endParaRPr lang="en-US" dirty="0"/>
          </a:p>
        </p:txBody>
      </p:sp>
    </p:spTree>
    <p:extLst>
      <p:ext uri="{BB962C8B-B14F-4D97-AF65-F5344CB8AC3E}">
        <p14:creationId xmlns:p14="http://schemas.microsoft.com/office/powerpoint/2010/main" val="3132856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then at our TLHC population.</a:t>
            </a:r>
            <a:r>
              <a:rPr lang="en-GB" baseline="0" dirty="0"/>
              <a:t> They are everyone over the age of 55 who has a history of smoking. If we put those risk factors into </a:t>
            </a:r>
            <a:r>
              <a:rPr lang="en-GB" baseline="0" dirty="0" err="1"/>
              <a:t>Qrisk</a:t>
            </a:r>
            <a:r>
              <a:rPr lang="en-GB" baseline="0" dirty="0"/>
              <a:t>, they will almost all have a 10 year risk of &gt;10% so should already have been offered risk assessment and treatment with a statin. So it will come as </a:t>
            </a:r>
            <a:r>
              <a:rPr lang="en-GB" dirty="0"/>
              <a:t>absolutely no</a:t>
            </a:r>
            <a:r>
              <a:rPr lang="en-GB" baseline="0" dirty="0"/>
              <a:t> surprise that over 70% have evidence of CAC. And remember that CAC is not particularly sensitive, so </a:t>
            </a:r>
            <a:r>
              <a:rPr lang="en-GB" dirty="0"/>
              <a:t>an even</a:t>
            </a:r>
            <a:r>
              <a:rPr lang="en-GB" baseline="0" dirty="0"/>
              <a:t> higher percentage </a:t>
            </a:r>
            <a:r>
              <a:rPr lang="en-GB" dirty="0"/>
              <a:t>will have</a:t>
            </a:r>
            <a:r>
              <a:rPr lang="en-GB" baseline="0" dirty="0"/>
              <a:t> non-calcified atherosclerosis elsewhere.</a:t>
            </a:r>
          </a:p>
          <a:p>
            <a:endParaRPr lang="en-GB" baseline="0" dirty="0"/>
          </a:p>
          <a:p>
            <a:r>
              <a:rPr lang="en-GB" baseline="0" dirty="0"/>
              <a:t>Now for some good news…..over 80% of those with CAC are already on statin. Which is much higher than the overall population with a </a:t>
            </a:r>
            <a:r>
              <a:rPr lang="en-GB" baseline="0" dirty="0" err="1"/>
              <a:t>Qrisk</a:t>
            </a:r>
            <a:r>
              <a:rPr lang="en-GB" baseline="0" dirty="0"/>
              <a:t> of 10%, where only 56% are on a statin</a:t>
            </a:r>
            <a:endParaRPr lang="en-GB" dirty="0"/>
          </a:p>
        </p:txBody>
      </p:sp>
      <p:sp>
        <p:nvSpPr>
          <p:cNvPr id="4" name="Slide Number Placeholder 3"/>
          <p:cNvSpPr>
            <a:spLocks noGrp="1"/>
          </p:cNvSpPr>
          <p:nvPr>
            <p:ph type="sldNum" sz="quarter" idx="10"/>
          </p:nvPr>
        </p:nvSpPr>
        <p:spPr/>
        <p:txBody>
          <a:bodyPr/>
          <a:lstStyle/>
          <a:p>
            <a:fld id="{C22109BC-39F4-43B1-850C-D5EB0E6480C8}" type="slidenum">
              <a:rPr lang="en-US" smtClean="0"/>
              <a:t>9</a:t>
            </a:fld>
            <a:endParaRPr lang="en-US" dirty="0"/>
          </a:p>
        </p:txBody>
      </p:sp>
    </p:spTree>
    <p:extLst>
      <p:ext uri="{BB962C8B-B14F-4D97-AF65-F5344CB8AC3E}">
        <p14:creationId xmlns:p14="http://schemas.microsoft.com/office/powerpoint/2010/main" val="290540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E016143-E03C-4CFD-AFDC-14E5BDEA754C}"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8D877B3-D348-4611-9BDB-C5374591D951}" type="slidenum">
              <a:rPr lang="en-US" smtClean="0"/>
              <a:pPr/>
              <a:t>‹#›</a:t>
            </a:fld>
            <a:endParaRPr lang="en-US" dirty="0"/>
          </a:p>
        </p:txBody>
      </p:sp>
      <p:sp>
        <p:nvSpPr>
          <p:cNvPr id="7" name="Oval 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1447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033E54A-A8CA-48C1-9504-691B58049D29}"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874018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F6C806-BBF7-471C-9527-881CE2266695}"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9435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Slide">
    <p:spTree>
      <p:nvGrpSpPr>
        <p:cNvPr id="1" name=""/>
        <p:cNvGrpSpPr/>
        <p:nvPr/>
      </p:nvGrpSpPr>
      <p:grpSpPr>
        <a:xfrm>
          <a:off x="0" y="0"/>
          <a:ext cx="0" cy="0"/>
          <a:chOff x="0" y="0"/>
          <a:chExt cx="0" cy="0"/>
        </a:xfrm>
      </p:grpSpPr>
      <p:sp>
        <p:nvSpPr>
          <p:cNvPr id="16" name="Picture Placeholder 15"/>
          <p:cNvSpPr>
            <a:spLocks noGrp="1"/>
          </p:cNvSpPr>
          <p:nvPr>
            <p:ph type="pic" sz="quarter" idx="13" hasCustomPrompt="1"/>
          </p:nvPr>
        </p:nvSpPr>
        <p:spPr>
          <a:xfrm>
            <a:off x="1104900" y="1"/>
            <a:ext cx="7583700" cy="6858001"/>
          </a:xfrm>
          <a:custGeom>
            <a:avLst/>
            <a:gdLst>
              <a:gd name="connsiteX0" fmla="*/ 0 w 7583700"/>
              <a:gd name="connsiteY0" fmla="*/ 0 h 6858001"/>
              <a:gd name="connsiteX1" fmla="*/ 2537926 w 7583700"/>
              <a:gd name="connsiteY1" fmla="*/ 0 h 6858001"/>
              <a:gd name="connsiteX2" fmla="*/ 2847001 w 7583700"/>
              <a:gd name="connsiteY2" fmla="*/ 138995 h 6858001"/>
              <a:gd name="connsiteX3" fmla="*/ 7582790 w 7583700"/>
              <a:gd name="connsiteY3" fmla="*/ 6846094 h 6858001"/>
              <a:gd name="connsiteX4" fmla="*/ 7583700 w 7583700"/>
              <a:gd name="connsiteY4" fmla="*/ 6858001 h 6858001"/>
              <a:gd name="connsiteX5" fmla="*/ 0 w 7583700"/>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3700" h="6858001">
                <a:moveTo>
                  <a:pt x="0" y="0"/>
                </a:moveTo>
                <a:lnTo>
                  <a:pt x="2537926" y="0"/>
                </a:lnTo>
                <a:lnTo>
                  <a:pt x="2847001" y="138995"/>
                </a:lnTo>
                <a:cubicBezTo>
                  <a:pt x="5428994" y="1376579"/>
                  <a:pt x="7280340" y="3883594"/>
                  <a:pt x="7582790" y="6846094"/>
                </a:cubicBezTo>
                <a:lnTo>
                  <a:pt x="7583700" y="6858001"/>
                </a:lnTo>
                <a:lnTo>
                  <a:pt x="0" y="6858001"/>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7" name="Freeform 27">
            <a:extLst>
              <a:ext uri="{FF2B5EF4-FFF2-40B4-BE49-F238E27FC236}">
                <a16:creationId xmlns:a16="http://schemas.microsoft.com/office/drawing/2014/main" id="{1F9BD45B-C63D-416A-B4BE-874469C7A33E}"/>
              </a:ext>
            </a:extLst>
          </p:cNvPr>
          <p:cNvSpPr/>
          <p:nvPr userDrawn="1"/>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Freeform: Shape 7">
            <a:extLst>
              <a:ext uri="{FF2B5EF4-FFF2-40B4-BE49-F238E27FC236}">
                <a16:creationId xmlns:a16="http://schemas.microsoft.com/office/drawing/2014/main" id="{94EBA745-0612-4E63-904D-28C1814173B3}"/>
              </a:ext>
            </a:extLst>
          </p:cNvPr>
          <p:cNvSpPr/>
          <p:nvPr userDrawn="1"/>
        </p:nvSpPr>
        <p:spPr>
          <a:xfrm rot="10800000">
            <a:off x="9680853" y="6171304"/>
            <a:ext cx="2511147" cy="686695"/>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A07D89-63CD-43EE-B1E4-7D0647743842}"/>
              </a:ext>
            </a:extLst>
          </p:cNvPr>
          <p:cNvSpPr/>
          <p:nvPr userDrawn="1"/>
        </p:nvSpPr>
        <p:spPr>
          <a:xfrm>
            <a:off x="10957868" y="469760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3341AF09-FA4B-42FD-B2E1-9CE324444D10}"/>
              </a:ext>
            </a:extLst>
          </p:cNvPr>
          <p:cNvSpPr/>
          <p:nvPr userDrawn="1"/>
        </p:nvSpPr>
        <p:spPr>
          <a:xfrm>
            <a:off x="883443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Text Placeholder 2">
            <a:extLst>
              <a:ext uri="{FF2B5EF4-FFF2-40B4-BE49-F238E27FC236}">
                <a16:creationId xmlns:a16="http://schemas.microsoft.com/office/drawing/2014/main" id="{EDF14A51-F696-4A12-9467-1EE825414B5E}"/>
              </a:ext>
            </a:extLst>
          </p:cNvPr>
          <p:cNvSpPr>
            <a:spLocks noGrp="1"/>
          </p:cNvSpPr>
          <p:nvPr>
            <p:ph type="body" idx="71" hasCustomPrompt="1"/>
          </p:nvPr>
        </p:nvSpPr>
        <p:spPr>
          <a:xfrm>
            <a:off x="7239001" y="2280573"/>
            <a:ext cx="4393295" cy="465997"/>
          </a:xfrm>
        </p:spPr>
        <p:txBody>
          <a:bodyPr>
            <a:noAutofit/>
          </a:bodyPr>
          <a:lstStyle>
            <a:lvl1pPr marL="0" indent="0" algn="ctr">
              <a:buNone/>
              <a:defRPr sz="1800" spc="6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3" name="Title 2">
            <a:extLst>
              <a:ext uri="{FF2B5EF4-FFF2-40B4-BE49-F238E27FC236}">
                <a16:creationId xmlns:a16="http://schemas.microsoft.com/office/drawing/2014/main" id="{6A57A924-A6D5-4ACD-B1F0-01BED4BF9DF6}"/>
              </a:ext>
            </a:extLst>
          </p:cNvPr>
          <p:cNvSpPr>
            <a:spLocks noGrp="1"/>
          </p:cNvSpPr>
          <p:nvPr>
            <p:ph type="title"/>
          </p:nvPr>
        </p:nvSpPr>
        <p:spPr>
          <a:xfrm>
            <a:off x="7239000" y="931169"/>
            <a:ext cx="4393296" cy="1338061"/>
          </a:xfrm>
        </p:spPr>
        <p:txBody>
          <a:bodyPr vert="horz" lIns="91440" tIns="0" rIns="91440" bIns="0" rtlCol="0" anchor="b" anchorCtr="0">
            <a:noAutofit/>
          </a:bodyPr>
          <a:lstStyle>
            <a:lvl1pPr algn="ctr">
              <a:defRPr lang="en-US" sz="3600" b="0" baseline="0" dirty="0">
                <a:solidFill>
                  <a:schemeClr val="tx1">
                    <a:lumMod val="85000"/>
                    <a:lumOff val="15000"/>
                  </a:schemeClr>
                </a:solidFill>
                <a:ea typeface="+mn-ea"/>
                <a:cs typeface="+mn-cs"/>
              </a:defRPr>
            </a:lvl1pPr>
          </a:lstStyle>
          <a:p>
            <a:pPr marL="0" lvl="0" indent="0" algn="ctr">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37786102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 and Content">
    <p:spTree>
      <p:nvGrpSpPr>
        <p:cNvPr id="1" name=""/>
        <p:cNvGrpSpPr/>
        <p:nvPr/>
      </p:nvGrpSpPr>
      <p:grpSpPr>
        <a:xfrm>
          <a:off x="0" y="0"/>
          <a:ext cx="0" cy="0"/>
          <a:chOff x="0" y="0"/>
          <a:chExt cx="0" cy="0"/>
        </a:xfrm>
      </p:grpSpPr>
      <p:sp>
        <p:nvSpPr>
          <p:cNvPr id="10" name="Oval 9"/>
          <p:cNvSpPr/>
          <p:nvPr/>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486227" y="5671415"/>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p:cNvSpPr/>
          <p:nvPr/>
        </p:nvSpPr>
        <p:spPr>
          <a:xfrm>
            <a:off x="1890628" y="1947676"/>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Oval 13"/>
          <p:cNvSpPr/>
          <p:nvPr/>
        </p:nvSpPr>
        <p:spPr>
          <a:xfrm>
            <a:off x="2765121" y="685800"/>
            <a:ext cx="5578882" cy="5549523"/>
          </a:xfrm>
          <a:prstGeom prst="ellipse">
            <a:avLst/>
          </a:prstGeom>
          <a:noFill/>
          <a:ln w="3175">
            <a:solidFill>
              <a:schemeClr val="tx1">
                <a:alpha val="10000"/>
              </a:schemeClr>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49" name="Oval 48"/>
          <p:cNvSpPr/>
          <p:nvPr userDrawn="1"/>
        </p:nvSpPr>
        <p:spPr>
          <a:xfrm>
            <a:off x="11574658" y="6192906"/>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50" name="Oval 49"/>
          <p:cNvSpPr/>
          <p:nvPr/>
        </p:nvSpPr>
        <p:spPr>
          <a:xfrm>
            <a:off x="5310052" y="667885"/>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20" name="Picture Placeholder 19"/>
          <p:cNvSpPr>
            <a:spLocks noGrp="1"/>
          </p:cNvSpPr>
          <p:nvPr>
            <p:ph type="pic" sz="quarter" idx="56" hasCustomPrompt="1"/>
          </p:nvPr>
        </p:nvSpPr>
        <p:spPr>
          <a:xfrm>
            <a:off x="1104765" y="-1579"/>
            <a:ext cx="3816695" cy="6858000"/>
          </a:xfrm>
          <a:custGeom>
            <a:avLst/>
            <a:gdLst>
              <a:gd name="connsiteX0" fmla="*/ 0 w 3816695"/>
              <a:gd name="connsiteY0" fmla="*/ 0 h 6858000"/>
              <a:gd name="connsiteX1" fmla="*/ 1779016 w 3816695"/>
              <a:gd name="connsiteY1" fmla="*/ 0 h 6858000"/>
              <a:gd name="connsiteX2" fmla="*/ 2081372 w 3816695"/>
              <a:gd name="connsiteY2" fmla="*/ 182719 h 6858000"/>
              <a:gd name="connsiteX3" fmla="*/ 3816695 w 3816695"/>
              <a:gd name="connsiteY3" fmla="*/ 3429297 h 6858000"/>
              <a:gd name="connsiteX4" fmla="*/ 2081372 w 3816695"/>
              <a:gd name="connsiteY4" fmla="*/ 6675876 h 6858000"/>
              <a:gd name="connsiteX5" fmla="*/ 1779999 w 3816695"/>
              <a:gd name="connsiteY5" fmla="*/ 6858000 h 6858000"/>
              <a:gd name="connsiteX6" fmla="*/ 0 w 381669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6695" h="6858000">
                <a:moveTo>
                  <a:pt x="0" y="0"/>
                </a:moveTo>
                <a:lnTo>
                  <a:pt x="1779016" y="0"/>
                </a:lnTo>
                <a:lnTo>
                  <a:pt x="2081372" y="182719"/>
                </a:lnTo>
                <a:cubicBezTo>
                  <a:pt x="3128342" y="886316"/>
                  <a:pt x="3816695" y="2077842"/>
                  <a:pt x="3816695" y="3429297"/>
                </a:cubicBezTo>
                <a:cubicBezTo>
                  <a:pt x="3816695" y="4780752"/>
                  <a:pt x="3128342" y="5972279"/>
                  <a:pt x="2081372" y="6675876"/>
                </a:cubicBezTo>
                <a:lnTo>
                  <a:pt x="1779999" y="6858000"/>
                </a:lnTo>
                <a:lnTo>
                  <a:pt x="0" y="6858000"/>
                </a:ln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9" name="Picture Placeholder 18"/>
          <p:cNvSpPr>
            <a:spLocks noGrp="1"/>
          </p:cNvSpPr>
          <p:nvPr>
            <p:ph type="pic" sz="quarter" idx="87" hasCustomPrompt="1"/>
          </p:nvPr>
        </p:nvSpPr>
        <p:spPr>
          <a:xfrm>
            <a:off x="11003946" y="2043400"/>
            <a:ext cx="1188054" cy="2768041"/>
          </a:xfrm>
          <a:custGeom>
            <a:avLst/>
            <a:gdLst>
              <a:gd name="connsiteX0" fmla="*/ 1549799 w 1549799"/>
              <a:gd name="connsiteY0" fmla="*/ 0 h 3610868"/>
              <a:gd name="connsiteX1" fmla="*/ 1549799 w 1549799"/>
              <a:gd name="connsiteY1" fmla="*/ 3610868 h 3610868"/>
              <a:gd name="connsiteX2" fmla="*/ 1469233 w 1549799"/>
              <a:gd name="connsiteY2" fmla="*/ 3598637 h 3610868"/>
              <a:gd name="connsiteX3" fmla="*/ 0 w 1549799"/>
              <a:gd name="connsiteY3" fmla="*/ 1805434 h 3610868"/>
              <a:gd name="connsiteX4" fmla="*/ 1469233 w 1549799"/>
              <a:gd name="connsiteY4" fmla="*/ 12231 h 3610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99" h="3610868">
                <a:moveTo>
                  <a:pt x="1549799" y="0"/>
                </a:moveTo>
                <a:lnTo>
                  <a:pt x="1549799" y="3610868"/>
                </a:lnTo>
                <a:lnTo>
                  <a:pt x="1469233" y="3598637"/>
                </a:lnTo>
                <a:cubicBezTo>
                  <a:pt x="630743" y="3427960"/>
                  <a:pt x="0" y="2689969"/>
                  <a:pt x="0" y="1805434"/>
                </a:cubicBezTo>
                <a:cubicBezTo>
                  <a:pt x="0" y="920900"/>
                  <a:pt x="630743" y="182908"/>
                  <a:pt x="1469233" y="12231"/>
                </a:cubicBezTo>
                <a:close/>
              </a:path>
            </a:pathLst>
          </a:custGeom>
          <a:solidFill>
            <a:schemeClr val="tx1">
              <a:alpha val="10000"/>
            </a:schemeClr>
          </a:solidFill>
        </p:spPr>
        <p:txBody>
          <a:bodyPr wrap="square" anchor="ctr">
            <a:noAutofit/>
          </a:bodyPr>
          <a:lstStyle>
            <a:lvl1pPr algn="ctr">
              <a:lnSpc>
                <a:spcPct val="100000"/>
              </a:lnSpc>
              <a:defRPr sz="1100" b="0" baseline="0">
                <a:solidFill>
                  <a:schemeClr val="tx1">
                    <a:lumMod val="50000"/>
                    <a:lumOff val="50000"/>
                  </a:schemeClr>
                </a:solidFill>
              </a:defRPr>
            </a:lvl1pPr>
          </a:lstStyle>
          <a:p>
            <a:r>
              <a:rPr lang="en-US" dirty="0"/>
              <a:t>Drag and drop </a:t>
            </a:r>
          </a:p>
          <a:p>
            <a:r>
              <a:rPr lang="en-US" dirty="0"/>
              <a:t>image here</a:t>
            </a:r>
          </a:p>
        </p:txBody>
      </p:sp>
      <p:sp>
        <p:nvSpPr>
          <p:cNvPr id="16" name="Текст 7">
            <a:extLst>
              <a:ext uri="{FF2B5EF4-FFF2-40B4-BE49-F238E27FC236}">
                <a16:creationId xmlns:a16="http://schemas.microsoft.com/office/drawing/2014/main" id="{0E95E1C1-C3CC-4989-9ABC-178293BB83E0}"/>
              </a:ext>
            </a:extLst>
          </p:cNvPr>
          <p:cNvSpPr>
            <a:spLocks noGrp="1"/>
          </p:cNvSpPr>
          <p:nvPr>
            <p:ph type="body" sz="quarter" idx="39"/>
          </p:nvPr>
        </p:nvSpPr>
        <p:spPr>
          <a:xfrm>
            <a:off x="5224938" y="2622012"/>
            <a:ext cx="5578882" cy="3550187"/>
          </a:xfrm>
        </p:spPr>
        <p:txBody>
          <a:bodyPr tIns="73152">
            <a:noAutofit/>
          </a:bodyPr>
          <a:lstStyle>
            <a:lvl1pPr algn="l">
              <a:lnSpc>
                <a:spcPct val="145000"/>
              </a:lnSpc>
              <a:spcBef>
                <a:spcPts val="0"/>
              </a:spcBef>
              <a:defRPr lang="en-US" sz="1400" b="0" i="0" baseline="0" smtClean="0">
                <a:effectLst/>
              </a:defRPr>
            </a:lvl1pPr>
            <a:lvl2pPr algn="ctr">
              <a:defRPr/>
            </a:lvl2pPr>
            <a:lvl3pPr algn="ctr">
              <a:defRPr/>
            </a:lvl3pPr>
            <a:lvl4pPr algn="ctr">
              <a:lnSpc>
                <a:spcPct val="150000"/>
              </a:lnSpc>
              <a:defRPr/>
            </a:lvl4pPr>
            <a:lvl5pPr algn="ctr">
              <a:defRPr/>
            </a:lvl5pPr>
          </a:lstStyle>
          <a:p>
            <a:pPr lvl="0"/>
            <a:r>
              <a:rPr lang="en-US"/>
              <a:t>Edit Master text styles</a:t>
            </a:r>
          </a:p>
        </p:txBody>
      </p:sp>
      <p:sp>
        <p:nvSpPr>
          <p:cNvPr id="23" name="Freeform: Shape 22">
            <a:extLst>
              <a:ext uri="{FF2B5EF4-FFF2-40B4-BE49-F238E27FC236}">
                <a16:creationId xmlns:a16="http://schemas.microsoft.com/office/drawing/2014/main" id="{B6064CAB-1057-41AD-A199-A6E8A7026465}"/>
              </a:ext>
            </a:extLst>
          </p:cNvPr>
          <p:cNvSpPr/>
          <p:nvPr userDrawn="1"/>
        </p:nvSpPr>
        <p:spPr>
          <a:xfrm>
            <a:off x="8524888" y="-1578"/>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1F670D-DDAE-4842-9FA1-6B3293DA6A19}"/>
              </a:ext>
            </a:extLst>
          </p:cNvPr>
          <p:cNvSpPr>
            <a:spLocks noGrp="1"/>
          </p:cNvSpPr>
          <p:nvPr>
            <p:ph type="title"/>
          </p:nvPr>
        </p:nvSpPr>
        <p:spPr>
          <a:xfrm>
            <a:off x="5220597" y="1254264"/>
            <a:ext cx="5568696" cy="1335024"/>
          </a:xfrm>
        </p:spPr>
        <p:txBody>
          <a:bodyPr vert="horz" lIns="91440" tIns="0" rIns="91440" bIns="0" rtlCol="0" anchor="b" anchorCtr="0">
            <a:noAutofit/>
          </a:bodyPr>
          <a:lstStyle>
            <a:lvl1pPr>
              <a:defRPr lang="en-US" sz="3600" b="0" baseline="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97118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5" name="Номер слайда 21"/>
          <p:cNvSpPr>
            <a:spLocks noGrp="1"/>
          </p:cNvSpPr>
          <p:nvPr>
            <p:ph type="sldNum" sz="quarter" idx="4"/>
          </p:nvPr>
        </p:nvSpPr>
        <p:spPr>
          <a:xfrm>
            <a:off x="10919584" y="441326"/>
            <a:ext cx="703476" cy="244475"/>
          </a:xfrm>
          <a:prstGeom prst="rect">
            <a:avLst/>
          </a:prstGeom>
          <a:noFill/>
        </p:spPr>
        <p:txBody>
          <a:bodyPr vert="horz" lIns="0" tIns="0" rIns="0" bIns="0" rtlCol="0" anchor="ctr"/>
          <a:lstStyle>
            <a:lvl1pPr algn="r">
              <a:defRPr sz="803" b="1">
                <a:solidFill>
                  <a:schemeClr val="tx1">
                    <a:alpha val="50000"/>
                  </a:schemeClr>
                </a:solidFill>
                <a:latin typeface="+mn-lt"/>
              </a:defRPr>
            </a:lvl1pPr>
          </a:lstStyle>
          <a:p>
            <a:fld id="{D8D877B3-D348-4611-9BDB-C5374591D951}" type="slidenum">
              <a:rPr lang="en-US" smtClean="0"/>
              <a:pPr/>
              <a:t>‹#›</a:t>
            </a:fld>
            <a:endParaRPr lang="en-US" dirty="0"/>
          </a:p>
        </p:txBody>
      </p:sp>
      <p:sp>
        <p:nvSpPr>
          <p:cNvPr id="2" name="Oval 1"/>
          <p:cNvSpPr/>
          <p:nvPr/>
        </p:nvSpPr>
        <p:spPr>
          <a:xfrm>
            <a:off x="3139127" y="2540523"/>
            <a:ext cx="1998483" cy="1987966"/>
          </a:xfrm>
          <a:prstGeom prst="ellips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p:cNvSpPr/>
          <p:nvPr/>
        </p:nvSpPr>
        <p:spPr>
          <a:xfrm>
            <a:off x="9339902" y="3267948"/>
            <a:ext cx="535937" cy="533117"/>
          </a:xfrm>
          <a:prstGeom prst="ellipse">
            <a:avLst/>
          </a:prstGeom>
          <a:solidFill>
            <a:schemeClr val="accent1">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p:cNvSpPr/>
          <p:nvPr/>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7" name="Заголовок 2"/>
          <p:cNvSpPr>
            <a:spLocks noGrp="1"/>
          </p:cNvSpPr>
          <p:nvPr>
            <p:ph type="title" hasCustomPrompt="1"/>
          </p:nvPr>
        </p:nvSpPr>
        <p:spPr>
          <a:xfrm>
            <a:off x="1104900" y="1979630"/>
            <a:ext cx="10668000" cy="2969443"/>
          </a:xfrm>
          <a:prstGeom prst="rect">
            <a:avLst/>
          </a:prstGeom>
          <a:effectLst/>
        </p:spPr>
        <p:txBody>
          <a:bodyPr tIns="0" bIns="91440" anchor="ctr" anchorCtr="0"/>
          <a:lstStyle>
            <a:lvl1pPr algn="ctr">
              <a:lnSpc>
                <a:spcPct val="150000"/>
              </a:lnSpc>
              <a:defRPr sz="11499" kern="3000" spc="2000" baseline="0"/>
            </a:lvl1pPr>
          </a:lstStyle>
          <a:p>
            <a:r>
              <a:rPr lang="en-US" dirty="0"/>
              <a:t>TITLE HERE</a:t>
            </a:r>
          </a:p>
        </p:txBody>
      </p:sp>
      <p:sp>
        <p:nvSpPr>
          <p:cNvPr id="10" name="Oval 9"/>
          <p:cNvSpPr/>
          <p:nvPr/>
        </p:nvSpPr>
        <p:spPr>
          <a:xfrm>
            <a:off x="3120076" y="1119481"/>
            <a:ext cx="4749538" cy="4724544"/>
          </a:xfrm>
          <a:prstGeom prst="ellipse">
            <a:avLst/>
          </a:prstGeom>
          <a:noFill/>
          <a:ln w="3175">
            <a:solidFill>
              <a:schemeClr val="tx1">
                <a:alpha val="1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p:cNvSpPr/>
          <p:nvPr/>
        </p:nvSpPr>
        <p:spPr>
          <a:xfrm>
            <a:off x="1526769" y="1668430"/>
            <a:ext cx="3610841" cy="3591839"/>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7" name="Oval 16"/>
          <p:cNvSpPr/>
          <p:nvPr userDrawn="1"/>
        </p:nvSpPr>
        <p:spPr>
          <a:xfrm>
            <a:off x="1526768" y="3429000"/>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4703ED78-9792-4917-9463-BAE14924155A}"/>
              </a:ext>
            </a:extLst>
          </p:cNvPr>
          <p:cNvSpPr/>
          <p:nvPr userDrawn="1"/>
        </p:nvSpPr>
        <p:spPr>
          <a:xfrm rot="10800000">
            <a:off x="8439878" y="5850862"/>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6CB0B64F-356D-4C37-BDB5-3CB1B066C4C9}"/>
              </a:ext>
            </a:extLst>
          </p:cNvPr>
          <p:cNvSpPr/>
          <p:nvPr userDrawn="1"/>
        </p:nvSpPr>
        <p:spPr>
          <a:xfrm>
            <a:off x="1104900" y="-9056"/>
            <a:ext cx="3682959" cy="100713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ubtitle 2">
            <a:extLst>
              <a:ext uri="{FF2B5EF4-FFF2-40B4-BE49-F238E27FC236}">
                <a16:creationId xmlns:a16="http://schemas.microsoft.com/office/drawing/2014/main" id="{742D2790-EA30-4E0B-B8F3-16FBA340C5A6}"/>
              </a:ext>
            </a:extLst>
          </p:cNvPr>
          <p:cNvSpPr>
            <a:spLocks noGrp="1"/>
          </p:cNvSpPr>
          <p:nvPr>
            <p:ph type="subTitle" idx="1" hasCustomPrompt="1"/>
          </p:nvPr>
        </p:nvSpPr>
        <p:spPr>
          <a:xfrm>
            <a:off x="1104900" y="4528489"/>
            <a:ext cx="10668000" cy="853179"/>
          </a:xfrm>
        </p:spPr>
        <p:txBody>
          <a:bodyPr vert="horz" lIns="0" tIns="45720" rIns="0" bIns="45720" rtlCol="0">
            <a:noAutofit/>
          </a:bodyPr>
          <a:lstStyle>
            <a:lvl1pPr marL="0" indent="0" algn="ctr">
              <a:buNone/>
              <a:defRPr lang="en-US" sz="3600" spc="600">
                <a:solidFill>
                  <a:srgbClr val="2F3342"/>
                </a:solidFill>
              </a:defRPr>
            </a:lvl1pPr>
          </a:lstStyle>
          <a:p>
            <a:pPr marL="228600" lvl="0" indent="-228600" algn="ctr"/>
            <a:r>
              <a:rPr lang="en-US" dirty="0"/>
              <a:t>CLICK TO EDIT MASTER SUBTITLE STYLE</a:t>
            </a:r>
          </a:p>
        </p:txBody>
      </p:sp>
    </p:spTree>
    <p:extLst>
      <p:ext uri="{BB962C8B-B14F-4D97-AF65-F5344CB8AC3E}">
        <p14:creationId xmlns:p14="http://schemas.microsoft.com/office/powerpoint/2010/main" val="2296669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126770-6622-450D-A1F3-BC241C88D6CB}"/>
              </a:ext>
            </a:extLst>
          </p:cNvPr>
          <p:cNvSpPr>
            <a:spLocks noGrp="1"/>
          </p:cNvSpPr>
          <p:nvPr>
            <p:ph idx="1"/>
          </p:nvPr>
        </p:nvSpPr>
        <p:spPr>
          <a:xfrm>
            <a:off x="1104900" y="1352550"/>
            <a:ext cx="10248899" cy="48244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6877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10" name="Text Placeholder 3">
            <a:extLst>
              <a:ext uri="{FF2B5EF4-FFF2-40B4-BE49-F238E27FC236}">
                <a16:creationId xmlns:a16="http://schemas.microsoft.com/office/drawing/2014/main" id="{DBFA191B-5E25-41C1-B950-BB8F10AC1D3B}"/>
              </a:ext>
            </a:extLst>
          </p:cNvPr>
          <p:cNvSpPr>
            <a:spLocks noGrp="1"/>
          </p:cNvSpPr>
          <p:nvPr>
            <p:ph type="body" sz="half" idx="2"/>
          </p:nvPr>
        </p:nvSpPr>
        <p:spPr>
          <a:xfrm>
            <a:off x="1533144" y="2888790"/>
            <a:ext cx="4562856" cy="298019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2" name="Picture Placeholder 11">
            <a:extLst>
              <a:ext uri="{FF2B5EF4-FFF2-40B4-BE49-F238E27FC236}">
                <a16:creationId xmlns:a16="http://schemas.microsoft.com/office/drawing/2014/main" id="{43AA0A46-EB51-4095-97DD-ED4081CF5A06}"/>
              </a:ext>
            </a:extLst>
          </p:cNvPr>
          <p:cNvSpPr>
            <a:spLocks noGrp="1"/>
          </p:cNvSpPr>
          <p:nvPr>
            <p:ph type="pic" idx="1"/>
          </p:nvPr>
        </p:nvSpPr>
        <p:spPr>
          <a:xfrm>
            <a:off x="5440862" y="0"/>
            <a:ext cx="6751137" cy="6857999"/>
          </a:xfrm>
          <a:custGeom>
            <a:avLst/>
            <a:gdLst>
              <a:gd name="connsiteX0" fmla="*/ 0 w 6751137"/>
              <a:gd name="connsiteY0" fmla="*/ 0 h 6857999"/>
              <a:gd name="connsiteX1" fmla="*/ 6751137 w 6751137"/>
              <a:gd name="connsiteY1" fmla="*/ 0 h 6857999"/>
              <a:gd name="connsiteX2" fmla="*/ 6751137 w 6751137"/>
              <a:gd name="connsiteY2" fmla="*/ 6857999 h 6857999"/>
              <a:gd name="connsiteX3" fmla="*/ 0 w 6751137"/>
              <a:gd name="connsiteY3" fmla="*/ 6857999 h 6857999"/>
              <a:gd name="connsiteX4" fmla="*/ 0 w 6751137"/>
              <a:gd name="connsiteY4" fmla="*/ 6844680 h 6857999"/>
              <a:gd name="connsiteX5" fmla="*/ 141429 w 6751137"/>
              <a:gd name="connsiteY5" fmla="*/ 6697120 h 6857999"/>
              <a:gd name="connsiteX6" fmla="*/ 1410790 w 6751137"/>
              <a:gd name="connsiteY6" fmla="*/ 3429000 h 6857999"/>
              <a:gd name="connsiteX7" fmla="*/ 141429 w 6751137"/>
              <a:gd name="connsiteY7" fmla="*/ 160880 h 6857999"/>
              <a:gd name="connsiteX8" fmla="*/ 0 w 6751137"/>
              <a:gd name="connsiteY8" fmla="*/ 1332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1137" h="6857999">
                <a:moveTo>
                  <a:pt x="0" y="0"/>
                </a:moveTo>
                <a:lnTo>
                  <a:pt x="6751137" y="0"/>
                </a:lnTo>
                <a:lnTo>
                  <a:pt x="6751137" y="6857999"/>
                </a:lnTo>
                <a:lnTo>
                  <a:pt x="0" y="6857999"/>
                </a:lnTo>
                <a:lnTo>
                  <a:pt x="0" y="6844680"/>
                </a:lnTo>
                <a:lnTo>
                  <a:pt x="141429" y="6697120"/>
                </a:lnTo>
                <a:cubicBezTo>
                  <a:pt x="930105" y="5833950"/>
                  <a:pt x="1410790" y="4687315"/>
                  <a:pt x="1410790" y="3429000"/>
                </a:cubicBezTo>
                <a:cubicBezTo>
                  <a:pt x="1410790" y="2170685"/>
                  <a:pt x="930105" y="1024050"/>
                  <a:pt x="141429" y="160880"/>
                </a:cubicBezTo>
                <a:lnTo>
                  <a:pt x="0" y="13320"/>
                </a:lnTo>
                <a:close/>
              </a:path>
            </a:pathLst>
          </a:custGeom>
          <a:solidFill>
            <a:schemeClr val="bg1">
              <a:lumMod val="95000"/>
            </a:schemeClr>
          </a:solidFill>
        </p:spPr>
        <p:txBody>
          <a:bodyPr wrap="square" anchor="ctr">
            <a:noAutofit/>
          </a:bodyPr>
          <a:lstStyle>
            <a:lvl1pPr marL="0" indent="0" algn="ctr">
              <a:buNone/>
              <a:defRPr sz="2000">
                <a:solidFill>
                  <a:schemeClr val="bg1">
                    <a:lumMod val="8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6709189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23" name="Oval 22"/>
          <p:cNvSpPr/>
          <p:nvPr/>
        </p:nvSpPr>
        <p:spPr>
          <a:xfrm>
            <a:off x="1755742"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6" name="Oval 65"/>
          <p:cNvSpPr/>
          <p:nvPr/>
        </p:nvSpPr>
        <p:spPr>
          <a:xfrm>
            <a:off x="392841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35" name="Oval 34"/>
          <p:cNvSpPr/>
          <p:nvPr/>
        </p:nvSpPr>
        <p:spPr>
          <a:xfrm>
            <a:off x="1524000" y="1812813"/>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B38687-48E7-4488-BB10-BDE4F5A73622}"/>
              </a:ext>
            </a:extLst>
          </p:cNvPr>
          <p:cNvSpPr>
            <a:spLocks noGrp="1"/>
          </p:cNvSpPr>
          <p:nvPr>
            <p:ph type="title"/>
          </p:nvPr>
        </p:nvSpPr>
        <p:spPr>
          <a:xfrm>
            <a:off x="1533144" y="1237089"/>
            <a:ext cx="4562856" cy="1563624"/>
          </a:xfrm>
        </p:spPr>
        <p:txBody>
          <a:bodyPr vert="horz" lIns="91440" tIns="0" rIns="91440" bIns="0" rtlCol="0" anchor="b" anchorCtr="0">
            <a:noAutofit/>
          </a:bodyPr>
          <a:lstStyle>
            <a:lvl1pPr>
              <a:defRPr lang="en-US" sz="3600" b="0" baseline="0" dirty="0">
                <a:solidFill>
                  <a:schemeClr val="tx1">
                    <a:lumMod val="85000"/>
                    <a:lumOff val="15000"/>
                  </a:schemeClr>
                </a:solidFill>
                <a:ea typeface="+mn-ea"/>
                <a:cs typeface="+mn-cs"/>
              </a:defRPr>
            </a:lvl1pPr>
          </a:lstStyle>
          <a:p>
            <a:pPr marL="0" lvl="0" indent="0">
              <a:lnSpc>
                <a:spcPct val="100000"/>
              </a:lnSpc>
              <a:spcBef>
                <a:spcPts val="0"/>
              </a:spcBef>
              <a:buFont typeface="Arial" panose="020B0604020202020204" pitchFamily="34" charset="0"/>
            </a:pPr>
            <a:r>
              <a:rPr lang="en-US"/>
              <a:t>Click to edit Master title style</a:t>
            </a:r>
            <a:endParaRPr lang="en-US" dirty="0"/>
          </a:p>
        </p:txBody>
      </p:sp>
      <p:sp>
        <p:nvSpPr>
          <p:cNvPr id="6" name="Rectangle 5">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89F459E6-70DE-4FF8-AD0C-1B49B34CF781}"/>
              </a:ext>
            </a:extLst>
          </p:cNvPr>
          <p:cNvSpPr>
            <a:spLocks noGrp="1"/>
          </p:cNvSpPr>
          <p:nvPr>
            <p:ph type="body" idx="1"/>
          </p:nvPr>
        </p:nvSpPr>
        <p:spPr>
          <a:xfrm>
            <a:off x="1533143" y="2888791"/>
            <a:ext cx="4562856" cy="2410459"/>
          </a:xfrm>
        </p:spPr>
        <p:txBody>
          <a:bodyPr vert="horz" lIns="91440" tIns="73152" rIns="91440" bIns="45720" rtlCol="0">
            <a:noAutofit/>
          </a:bodyPr>
          <a:lstStyle>
            <a:lvl1pPr marL="0" indent="0" algn="l">
              <a:buNone/>
              <a:defRPr lang="en-US" sz="1400" b="0" i="0" baseline="0">
                <a:effectLst/>
              </a:defRPr>
            </a:lvl1pPr>
          </a:lstStyle>
          <a:p>
            <a:pPr marL="228600" lvl="0" indent="-228600">
              <a:lnSpc>
                <a:spcPct val="145000"/>
              </a:lnSpc>
              <a:spcBef>
                <a:spcPts val="0"/>
              </a:spcBef>
            </a:pPr>
            <a:r>
              <a:rPr lang="en-US"/>
              <a:t>Edit Master text styles</a:t>
            </a:r>
          </a:p>
        </p:txBody>
      </p:sp>
    </p:spTree>
    <p:extLst>
      <p:ext uri="{BB962C8B-B14F-4D97-AF65-F5344CB8AC3E}">
        <p14:creationId xmlns:p14="http://schemas.microsoft.com/office/powerpoint/2010/main" val="2369750780"/>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3" name="Content Placeholder 2">
            <a:extLst>
              <a:ext uri="{FF2B5EF4-FFF2-40B4-BE49-F238E27FC236}">
                <a16:creationId xmlns:a16="http://schemas.microsoft.com/office/drawing/2014/main" id="{28B56F67-6D31-4B9E-8530-E063E5785A3B}"/>
              </a:ext>
            </a:extLst>
          </p:cNvPr>
          <p:cNvSpPr>
            <a:spLocks noGrp="1"/>
          </p:cNvSpPr>
          <p:nvPr>
            <p:ph sz="half" idx="1"/>
          </p:nvPr>
        </p:nvSpPr>
        <p:spPr>
          <a:xfrm>
            <a:off x="1104900" y="1338606"/>
            <a:ext cx="4914900"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69E53391-9670-4404-BC42-063A6EC48EAA}"/>
              </a:ext>
            </a:extLst>
          </p:cNvPr>
          <p:cNvSpPr>
            <a:spLocks noGrp="1"/>
          </p:cNvSpPr>
          <p:nvPr>
            <p:ph sz="half" idx="2"/>
          </p:nvPr>
        </p:nvSpPr>
        <p:spPr>
          <a:xfrm>
            <a:off x="6172202" y="1338606"/>
            <a:ext cx="5181598" cy="48383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0755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16" name="Text Placeholder 2">
            <a:extLst>
              <a:ext uri="{FF2B5EF4-FFF2-40B4-BE49-F238E27FC236}">
                <a16:creationId xmlns:a16="http://schemas.microsoft.com/office/drawing/2014/main" id="{9473839A-0FBA-4FFD-963E-C459DBF0194B}"/>
              </a:ext>
            </a:extLst>
          </p:cNvPr>
          <p:cNvSpPr>
            <a:spLocks noGrp="1"/>
          </p:cNvSpPr>
          <p:nvPr>
            <p:ph type="body" idx="1"/>
          </p:nvPr>
        </p:nvSpPr>
        <p:spPr>
          <a:xfrm>
            <a:off x="1104900" y="1341797"/>
            <a:ext cx="4892675"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7" name="Content Placeholder 3">
            <a:extLst>
              <a:ext uri="{FF2B5EF4-FFF2-40B4-BE49-F238E27FC236}">
                <a16:creationId xmlns:a16="http://schemas.microsoft.com/office/drawing/2014/main" id="{780A680B-0184-4FD9-B262-BC525F0FE003}"/>
              </a:ext>
            </a:extLst>
          </p:cNvPr>
          <p:cNvSpPr>
            <a:spLocks noGrp="1"/>
          </p:cNvSpPr>
          <p:nvPr>
            <p:ph sz="half" idx="2"/>
          </p:nvPr>
        </p:nvSpPr>
        <p:spPr>
          <a:xfrm>
            <a:off x="1104900" y="2308409"/>
            <a:ext cx="4892675"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2BB13104-4CA8-41CF-97D3-CC8715182B0E}"/>
              </a:ext>
            </a:extLst>
          </p:cNvPr>
          <p:cNvSpPr>
            <a:spLocks noGrp="1"/>
          </p:cNvSpPr>
          <p:nvPr>
            <p:ph type="body" sz="quarter" idx="3"/>
          </p:nvPr>
        </p:nvSpPr>
        <p:spPr>
          <a:xfrm>
            <a:off x="6194426" y="1341797"/>
            <a:ext cx="5160961"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5">
            <a:extLst>
              <a:ext uri="{FF2B5EF4-FFF2-40B4-BE49-F238E27FC236}">
                <a16:creationId xmlns:a16="http://schemas.microsoft.com/office/drawing/2014/main" id="{F6A37A72-F47E-45B8-B790-D1444B002380}"/>
              </a:ext>
            </a:extLst>
          </p:cNvPr>
          <p:cNvSpPr>
            <a:spLocks noGrp="1"/>
          </p:cNvSpPr>
          <p:nvPr>
            <p:ph sz="quarter" idx="4"/>
          </p:nvPr>
        </p:nvSpPr>
        <p:spPr>
          <a:xfrm>
            <a:off x="6194426" y="2308409"/>
            <a:ext cx="5160962" cy="3881254"/>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7963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8C94063-DF36-4330-A365-08DA1FA5B7D6}"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7802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4A57A7D-E285-478E-A8B6-10716A7A7E88}"/>
              </a:ext>
            </a:extLst>
          </p:cNvPr>
          <p:cNvSpPr>
            <a:spLocks noGrp="1"/>
          </p:cNvSpPr>
          <p:nvPr>
            <p:ph type="title"/>
          </p:nvPr>
        </p:nvSpPr>
        <p:spPr>
          <a:xfrm>
            <a:off x="1104900" y="457200"/>
            <a:ext cx="3667125" cy="1600200"/>
          </a:xfrm>
        </p:spPr>
        <p:txBody>
          <a:bodyPr anchor="b"/>
          <a:lstStyle>
            <a:lvl1pPr>
              <a:defRPr sz="3200"/>
            </a:lvl1pPr>
          </a:lstStyle>
          <a:p>
            <a:r>
              <a:rPr lang="en-US"/>
              <a:t>Click to edit Master title style</a:t>
            </a:r>
          </a:p>
        </p:txBody>
      </p:sp>
      <p:sp>
        <p:nvSpPr>
          <p:cNvPr id="15" name="Text Placeholder 3">
            <a:extLst>
              <a:ext uri="{FF2B5EF4-FFF2-40B4-BE49-F238E27FC236}">
                <a16:creationId xmlns:a16="http://schemas.microsoft.com/office/drawing/2014/main" id="{02638390-43F5-47D5-BE57-D060C6E9EBD1}"/>
              </a:ext>
            </a:extLst>
          </p:cNvPr>
          <p:cNvSpPr>
            <a:spLocks noGrp="1"/>
          </p:cNvSpPr>
          <p:nvPr>
            <p:ph type="body" sz="half" idx="2"/>
          </p:nvPr>
        </p:nvSpPr>
        <p:spPr>
          <a:xfrm>
            <a:off x="1104900" y="2057400"/>
            <a:ext cx="36671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6" name="Content Placeholder 2">
            <a:extLst>
              <a:ext uri="{FF2B5EF4-FFF2-40B4-BE49-F238E27FC236}">
                <a16:creationId xmlns:a16="http://schemas.microsoft.com/office/drawing/2014/main" id="{366B2167-56BA-4D43-889D-FD798AA1F6DE}"/>
              </a:ext>
            </a:extLst>
          </p:cNvPr>
          <p:cNvSpPr>
            <a:spLocks noGrp="1"/>
          </p:cNvSpPr>
          <p:nvPr>
            <p:ph idx="1"/>
          </p:nvPr>
        </p:nvSpPr>
        <p:spPr>
          <a:xfrm>
            <a:off x="4990896" y="457201"/>
            <a:ext cx="6364492"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35949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EAF2EDC5-8FCA-8543-8C1F-688DA6DC9B9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D8003D-13A7-4986-AB10-F4984336278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867164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8348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684800" y="1049100"/>
            <a:ext cx="4822400" cy="237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6000"/>
              <a:buNone/>
              <a:defRPr sz="6000"/>
            </a:lvl1pPr>
            <a:lvl2pPr lvl="1" algn="ctr" rtl="0">
              <a:spcBef>
                <a:spcPts val="0"/>
              </a:spcBef>
              <a:spcAft>
                <a:spcPts val="0"/>
              </a:spcAft>
              <a:buClr>
                <a:schemeClr val="accent2"/>
              </a:buClr>
              <a:buSzPts val="5200"/>
              <a:buNone/>
              <a:defRPr sz="5200">
                <a:solidFill>
                  <a:schemeClr val="accent2"/>
                </a:solidFill>
              </a:defRPr>
            </a:lvl2pPr>
            <a:lvl3pPr lvl="2" algn="ctr" rtl="0">
              <a:spcBef>
                <a:spcPts val="0"/>
              </a:spcBef>
              <a:spcAft>
                <a:spcPts val="0"/>
              </a:spcAft>
              <a:buClr>
                <a:schemeClr val="accent2"/>
              </a:buClr>
              <a:buSzPts val="5200"/>
              <a:buNone/>
              <a:defRPr sz="5200">
                <a:solidFill>
                  <a:schemeClr val="accent2"/>
                </a:solidFill>
              </a:defRPr>
            </a:lvl3pPr>
            <a:lvl4pPr lvl="3" algn="ctr" rtl="0">
              <a:spcBef>
                <a:spcPts val="0"/>
              </a:spcBef>
              <a:spcAft>
                <a:spcPts val="0"/>
              </a:spcAft>
              <a:buClr>
                <a:schemeClr val="accent2"/>
              </a:buClr>
              <a:buSzPts val="5200"/>
              <a:buNone/>
              <a:defRPr sz="5200">
                <a:solidFill>
                  <a:schemeClr val="accent2"/>
                </a:solidFill>
              </a:defRPr>
            </a:lvl4pPr>
            <a:lvl5pPr lvl="4" algn="ctr" rtl="0">
              <a:spcBef>
                <a:spcPts val="0"/>
              </a:spcBef>
              <a:spcAft>
                <a:spcPts val="0"/>
              </a:spcAft>
              <a:buClr>
                <a:schemeClr val="accent2"/>
              </a:buClr>
              <a:buSzPts val="5200"/>
              <a:buNone/>
              <a:defRPr sz="5200">
                <a:solidFill>
                  <a:schemeClr val="accent2"/>
                </a:solidFill>
              </a:defRPr>
            </a:lvl5pPr>
            <a:lvl6pPr lvl="5" algn="ctr" rtl="0">
              <a:spcBef>
                <a:spcPts val="0"/>
              </a:spcBef>
              <a:spcAft>
                <a:spcPts val="0"/>
              </a:spcAft>
              <a:buClr>
                <a:schemeClr val="accent2"/>
              </a:buClr>
              <a:buSzPts val="5200"/>
              <a:buNone/>
              <a:defRPr sz="5200">
                <a:solidFill>
                  <a:schemeClr val="accent2"/>
                </a:solidFill>
              </a:defRPr>
            </a:lvl6pPr>
            <a:lvl7pPr lvl="6" algn="ctr" rtl="0">
              <a:spcBef>
                <a:spcPts val="0"/>
              </a:spcBef>
              <a:spcAft>
                <a:spcPts val="0"/>
              </a:spcAft>
              <a:buClr>
                <a:schemeClr val="accent2"/>
              </a:buClr>
              <a:buSzPts val="5200"/>
              <a:buNone/>
              <a:defRPr sz="5200">
                <a:solidFill>
                  <a:schemeClr val="accent2"/>
                </a:solidFill>
              </a:defRPr>
            </a:lvl7pPr>
            <a:lvl8pPr lvl="7" algn="ctr" rtl="0">
              <a:spcBef>
                <a:spcPts val="0"/>
              </a:spcBef>
              <a:spcAft>
                <a:spcPts val="0"/>
              </a:spcAft>
              <a:buClr>
                <a:schemeClr val="accent2"/>
              </a:buClr>
              <a:buSzPts val="5200"/>
              <a:buNone/>
              <a:defRPr sz="5200">
                <a:solidFill>
                  <a:schemeClr val="accent2"/>
                </a:solidFill>
              </a:defRPr>
            </a:lvl8pPr>
            <a:lvl9pPr lvl="8" algn="ctr" rtl="0">
              <a:spcBef>
                <a:spcPts val="0"/>
              </a:spcBef>
              <a:spcAft>
                <a:spcPts val="0"/>
              </a:spcAft>
              <a:buClr>
                <a:schemeClr val="accent2"/>
              </a:buClr>
              <a:buSzPts val="5200"/>
              <a:buNone/>
              <a:defRPr sz="5200">
                <a:solidFill>
                  <a:schemeClr val="accent2"/>
                </a:solidFill>
              </a:defRPr>
            </a:lvl9pPr>
          </a:lstStyle>
          <a:p>
            <a:endParaRPr/>
          </a:p>
        </p:txBody>
      </p:sp>
      <p:sp>
        <p:nvSpPr>
          <p:cNvPr id="10" name="Google Shape;10;p2"/>
          <p:cNvSpPr txBox="1">
            <a:spLocks noGrp="1"/>
          </p:cNvSpPr>
          <p:nvPr>
            <p:ph type="subTitle" idx="1"/>
          </p:nvPr>
        </p:nvSpPr>
        <p:spPr>
          <a:xfrm>
            <a:off x="4677000" y="3259200"/>
            <a:ext cx="2838000" cy="95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200"/>
              <a:buFont typeface="Lato Light"/>
              <a:buNone/>
              <a:defRPr sz="1400">
                <a:solidFill>
                  <a:schemeClr val="lt1"/>
                </a:solidFill>
                <a:latin typeface="Lato Light"/>
                <a:ea typeface="Lato Light"/>
                <a:cs typeface="Lato Light"/>
                <a:sym typeface="Lato Light"/>
              </a:defRPr>
            </a:lvl1pPr>
            <a:lvl2pPr lvl="1" algn="ctr" rtl="0">
              <a:lnSpc>
                <a:spcPct val="100000"/>
              </a:lnSpc>
              <a:spcBef>
                <a:spcPts val="0"/>
              </a:spcBef>
              <a:spcAft>
                <a:spcPts val="0"/>
              </a:spcAft>
              <a:buClr>
                <a:schemeClr val="accent2"/>
              </a:buClr>
              <a:buSzPts val="2800"/>
              <a:buNone/>
              <a:defRPr sz="2800">
                <a:solidFill>
                  <a:schemeClr val="accent2"/>
                </a:solidFill>
              </a:defRPr>
            </a:lvl2pPr>
            <a:lvl3pPr lvl="2" algn="ctr" rtl="0">
              <a:lnSpc>
                <a:spcPct val="100000"/>
              </a:lnSpc>
              <a:spcBef>
                <a:spcPts val="0"/>
              </a:spcBef>
              <a:spcAft>
                <a:spcPts val="0"/>
              </a:spcAft>
              <a:buClr>
                <a:schemeClr val="accent2"/>
              </a:buClr>
              <a:buSzPts val="2800"/>
              <a:buNone/>
              <a:defRPr sz="2800">
                <a:solidFill>
                  <a:schemeClr val="accent2"/>
                </a:solidFill>
              </a:defRPr>
            </a:lvl3pPr>
            <a:lvl4pPr lvl="3" algn="ctr" rtl="0">
              <a:lnSpc>
                <a:spcPct val="100000"/>
              </a:lnSpc>
              <a:spcBef>
                <a:spcPts val="0"/>
              </a:spcBef>
              <a:spcAft>
                <a:spcPts val="0"/>
              </a:spcAft>
              <a:buClr>
                <a:schemeClr val="accent2"/>
              </a:buClr>
              <a:buSzPts val="2800"/>
              <a:buNone/>
              <a:defRPr sz="2800">
                <a:solidFill>
                  <a:schemeClr val="accent2"/>
                </a:solidFill>
              </a:defRPr>
            </a:lvl4pPr>
            <a:lvl5pPr lvl="4" algn="ctr" rtl="0">
              <a:lnSpc>
                <a:spcPct val="100000"/>
              </a:lnSpc>
              <a:spcBef>
                <a:spcPts val="0"/>
              </a:spcBef>
              <a:spcAft>
                <a:spcPts val="0"/>
              </a:spcAft>
              <a:buClr>
                <a:schemeClr val="accent2"/>
              </a:buClr>
              <a:buSzPts val="2800"/>
              <a:buNone/>
              <a:defRPr sz="2800">
                <a:solidFill>
                  <a:schemeClr val="accent2"/>
                </a:solidFill>
              </a:defRPr>
            </a:lvl5pPr>
            <a:lvl6pPr lvl="5" algn="ctr" rtl="0">
              <a:lnSpc>
                <a:spcPct val="100000"/>
              </a:lnSpc>
              <a:spcBef>
                <a:spcPts val="0"/>
              </a:spcBef>
              <a:spcAft>
                <a:spcPts val="0"/>
              </a:spcAft>
              <a:buClr>
                <a:schemeClr val="accent2"/>
              </a:buClr>
              <a:buSzPts val="2800"/>
              <a:buNone/>
              <a:defRPr sz="2800">
                <a:solidFill>
                  <a:schemeClr val="accent2"/>
                </a:solidFill>
              </a:defRPr>
            </a:lvl6pPr>
            <a:lvl7pPr lvl="6" algn="ctr" rtl="0">
              <a:lnSpc>
                <a:spcPct val="100000"/>
              </a:lnSpc>
              <a:spcBef>
                <a:spcPts val="0"/>
              </a:spcBef>
              <a:spcAft>
                <a:spcPts val="0"/>
              </a:spcAft>
              <a:buClr>
                <a:schemeClr val="accent2"/>
              </a:buClr>
              <a:buSzPts val="2800"/>
              <a:buNone/>
              <a:defRPr sz="2800">
                <a:solidFill>
                  <a:schemeClr val="accent2"/>
                </a:solidFill>
              </a:defRPr>
            </a:lvl7pPr>
            <a:lvl8pPr lvl="7" algn="ctr" rtl="0">
              <a:lnSpc>
                <a:spcPct val="100000"/>
              </a:lnSpc>
              <a:spcBef>
                <a:spcPts val="0"/>
              </a:spcBef>
              <a:spcAft>
                <a:spcPts val="0"/>
              </a:spcAft>
              <a:buClr>
                <a:schemeClr val="accent2"/>
              </a:buClr>
              <a:buSzPts val="2800"/>
              <a:buNone/>
              <a:defRPr sz="2800">
                <a:solidFill>
                  <a:schemeClr val="accent2"/>
                </a:solidFill>
              </a:defRPr>
            </a:lvl8pPr>
            <a:lvl9pPr lvl="8" algn="ctr" rtl="0">
              <a:lnSpc>
                <a:spcPct val="100000"/>
              </a:lnSpc>
              <a:spcBef>
                <a:spcPts val="0"/>
              </a:spcBef>
              <a:spcAft>
                <a:spcPts val="0"/>
              </a:spcAft>
              <a:buClr>
                <a:schemeClr val="accent2"/>
              </a:buClr>
              <a:buSzPts val="2800"/>
              <a:buNone/>
              <a:defRPr sz="2800">
                <a:solidFill>
                  <a:schemeClr val="accent2"/>
                </a:solidFill>
              </a:defRPr>
            </a:lvl9pPr>
          </a:lstStyle>
          <a:p>
            <a:endParaRPr/>
          </a:p>
        </p:txBody>
      </p:sp>
    </p:spTree>
    <p:extLst>
      <p:ext uri="{BB962C8B-B14F-4D97-AF65-F5344CB8AC3E}">
        <p14:creationId xmlns:p14="http://schemas.microsoft.com/office/powerpoint/2010/main" val="2303176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4"/>
          <p:cNvSpPr txBox="1">
            <a:spLocks noGrp="1"/>
          </p:cNvSpPr>
          <p:nvPr>
            <p:ph type="ctrTitle"/>
          </p:nvPr>
        </p:nvSpPr>
        <p:spPr>
          <a:xfrm>
            <a:off x="960000" y="503967"/>
            <a:ext cx="17832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17" name="Google Shape;17;p4"/>
          <p:cNvSpPr txBox="1">
            <a:spLocks noGrp="1"/>
          </p:cNvSpPr>
          <p:nvPr>
            <p:ph type="body" idx="1"/>
          </p:nvPr>
        </p:nvSpPr>
        <p:spPr>
          <a:xfrm>
            <a:off x="957667" y="1883600"/>
            <a:ext cx="10294400" cy="4266000"/>
          </a:xfrm>
          <a:prstGeom prst="rect">
            <a:avLst/>
          </a:prstGeom>
        </p:spPr>
        <p:txBody>
          <a:bodyPr spcFirstLastPara="1" wrap="square" lIns="91425" tIns="91425" rIns="91425" bIns="91425" anchor="t" anchorCtr="0">
            <a:noAutofit/>
          </a:bodyPr>
          <a:lstStyle>
            <a:lvl1pPr marL="457189" lvl="0" indent="-342892" rtl="0">
              <a:spcBef>
                <a:spcPts val="0"/>
              </a:spcBef>
              <a:spcAft>
                <a:spcPts val="0"/>
              </a:spcAft>
              <a:buSzPts val="1800"/>
              <a:buFont typeface="Open Sans"/>
              <a:buAutoNum type="arabicPeriod"/>
              <a:defRPr sz="1100"/>
            </a:lvl1pPr>
            <a:lvl2pPr marL="914378" lvl="1" indent="-317492" rtl="0">
              <a:spcBef>
                <a:spcPts val="1600"/>
              </a:spcBef>
              <a:spcAft>
                <a:spcPts val="0"/>
              </a:spcAft>
              <a:buClr>
                <a:schemeClr val="accent1"/>
              </a:buClr>
              <a:buSzPts val="1400"/>
              <a:buChar char="●"/>
              <a:defRPr sz="1100"/>
            </a:lvl2pPr>
            <a:lvl3pPr marL="1371566" lvl="2" indent="-317492" rtl="0">
              <a:spcBef>
                <a:spcPts val="1600"/>
              </a:spcBef>
              <a:spcAft>
                <a:spcPts val="0"/>
              </a:spcAft>
              <a:buSzPts val="1400"/>
              <a:buAutoNum type="romanLcPeriod"/>
              <a:defRPr/>
            </a:lvl3pPr>
            <a:lvl4pPr marL="1828754" lvl="3" indent="-317492" rtl="0">
              <a:spcBef>
                <a:spcPts val="1600"/>
              </a:spcBef>
              <a:spcAft>
                <a:spcPts val="0"/>
              </a:spcAft>
              <a:buSzPts val="1400"/>
              <a:buAutoNum type="arabicPeriod"/>
              <a:defRPr/>
            </a:lvl4pPr>
            <a:lvl5pPr marL="2285943" lvl="4" indent="-317492" rtl="0">
              <a:spcBef>
                <a:spcPts val="1600"/>
              </a:spcBef>
              <a:spcAft>
                <a:spcPts val="0"/>
              </a:spcAft>
              <a:buSzPts val="1400"/>
              <a:buAutoNum type="alphaLcPeriod"/>
              <a:defRPr/>
            </a:lvl5pPr>
            <a:lvl6pPr marL="2743132" lvl="5" indent="-317492" rtl="0">
              <a:spcBef>
                <a:spcPts val="1600"/>
              </a:spcBef>
              <a:spcAft>
                <a:spcPts val="0"/>
              </a:spcAft>
              <a:buSzPts val="1400"/>
              <a:buAutoNum type="romanLcPeriod"/>
              <a:defRPr/>
            </a:lvl6pPr>
            <a:lvl7pPr marL="3200320" lvl="6" indent="-317492" rtl="0">
              <a:spcBef>
                <a:spcPts val="1600"/>
              </a:spcBef>
              <a:spcAft>
                <a:spcPts val="0"/>
              </a:spcAft>
              <a:buSzPts val="1400"/>
              <a:buAutoNum type="arabicPeriod"/>
              <a:defRPr/>
            </a:lvl7pPr>
            <a:lvl8pPr marL="3657509" lvl="7" indent="-317492" rtl="0">
              <a:spcBef>
                <a:spcPts val="1600"/>
              </a:spcBef>
              <a:spcAft>
                <a:spcPts val="0"/>
              </a:spcAft>
              <a:buSzPts val="1400"/>
              <a:buAutoNum type="alphaLcPeriod"/>
              <a:defRPr/>
            </a:lvl8pPr>
            <a:lvl9pPr marL="4114697" lvl="8" indent="-317492" rtl="0">
              <a:spcBef>
                <a:spcPts val="1600"/>
              </a:spcBef>
              <a:spcAft>
                <a:spcPts val="1600"/>
              </a:spcAft>
              <a:buSzPts val="1400"/>
              <a:buAutoNum type="romanLcPeriod"/>
              <a:defRPr/>
            </a:lvl9pPr>
          </a:lstStyle>
          <a:p>
            <a:endParaRPr/>
          </a:p>
        </p:txBody>
      </p:sp>
    </p:spTree>
    <p:extLst>
      <p:ext uri="{BB962C8B-B14F-4D97-AF65-F5344CB8AC3E}">
        <p14:creationId xmlns:p14="http://schemas.microsoft.com/office/powerpoint/2010/main" val="533815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ctrTitle"/>
          </p:nvPr>
        </p:nvSpPr>
        <p:spPr>
          <a:xfrm>
            <a:off x="-10000" y="859551"/>
            <a:ext cx="6090400" cy="126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a:solidFill>
                  <a:schemeClr val="accent1"/>
                </a:solidFill>
              </a:defRPr>
            </a:lvl1pPr>
            <a:lvl2pPr lvl="1" algn="r" rtl="0">
              <a:spcBef>
                <a:spcPts val="0"/>
              </a:spcBef>
              <a:spcAft>
                <a:spcPts val="0"/>
              </a:spcAft>
              <a:buClr>
                <a:schemeClr val="lt1"/>
              </a:buClr>
              <a:buSzPts val="2400"/>
              <a:buNone/>
              <a:defRPr sz="2400">
                <a:solidFill>
                  <a:schemeClr val="lt1"/>
                </a:solidFill>
              </a:defRPr>
            </a:lvl2pPr>
            <a:lvl3pPr lvl="2" algn="r" rtl="0">
              <a:spcBef>
                <a:spcPts val="0"/>
              </a:spcBef>
              <a:spcAft>
                <a:spcPts val="0"/>
              </a:spcAft>
              <a:buClr>
                <a:schemeClr val="lt1"/>
              </a:buClr>
              <a:buSzPts val="2400"/>
              <a:buNone/>
              <a:defRPr sz="2400">
                <a:solidFill>
                  <a:schemeClr val="lt1"/>
                </a:solidFill>
              </a:defRPr>
            </a:lvl3pPr>
            <a:lvl4pPr lvl="3" algn="r" rtl="0">
              <a:spcBef>
                <a:spcPts val="0"/>
              </a:spcBef>
              <a:spcAft>
                <a:spcPts val="0"/>
              </a:spcAft>
              <a:buClr>
                <a:schemeClr val="lt1"/>
              </a:buClr>
              <a:buSzPts val="2400"/>
              <a:buNone/>
              <a:defRPr sz="2400">
                <a:solidFill>
                  <a:schemeClr val="lt1"/>
                </a:solidFill>
              </a:defRPr>
            </a:lvl4pPr>
            <a:lvl5pPr lvl="4" algn="r" rtl="0">
              <a:spcBef>
                <a:spcPts val="0"/>
              </a:spcBef>
              <a:spcAft>
                <a:spcPts val="0"/>
              </a:spcAft>
              <a:buClr>
                <a:schemeClr val="lt1"/>
              </a:buClr>
              <a:buSzPts val="2400"/>
              <a:buNone/>
              <a:defRPr sz="2400">
                <a:solidFill>
                  <a:schemeClr val="lt1"/>
                </a:solidFill>
              </a:defRPr>
            </a:lvl5pPr>
            <a:lvl6pPr lvl="5" algn="r" rtl="0">
              <a:spcBef>
                <a:spcPts val="0"/>
              </a:spcBef>
              <a:spcAft>
                <a:spcPts val="0"/>
              </a:spcAft>
              <a:buClr>
                <a:schemeClr val="lt1"/>
              </a:buClr>
              <a:buSzPts val="2400"/>
              <a:buNone/>
              <a:defRPr sz="2400">
                <a:solidFill>
                  <a:schemeClr val="lt1"/>
                </a:solidFill>
              </a:defRPr>
            </a:lvl6pPr>
            <a:lvl7pPr lvl="6" algn="r" rtl="0">
              <a:spcBef>
                <a:spcPts val="0"/>
              </a:spcBef>
              <a:spcAft>
                <a:spcPts val="0"/>
              </a:spcAft>
              <a:buClr>
                <a:schemeClr val="lt1"/>
              </a:buClr>
              <a:buSzPts val="2400"/>
              <a:buNone/>
              <a:defRPr sz="2400">
                <a:solidFill>
                  <a:schemeClr val="lt1"/>
                </a:solidFill>
              </a:defRPr>
            </a:lvl7pPr>
            <a:lvl8pPr lvl="7" algn="r" rtl="0">
              <a:spcBef>
                <a:spcPts val="0"/>
              </a:spcBef>
              <a:spcAft>
                <a:spcPts val="0"/>
              </a:spcAft>
              <a:buClr>
                <a:schemeClr val="lt1"/>
              </a:buClr>
              <a:buSzPts val="2400"/>
              <a:buNone/>
              <a:defRPr sz="2400">
                <a:solidFill>
                  <a:schemeClr val="lt1"/>
                </a:solidFill>
              </a:defRPr>
            </a:lvl8pPr>
            <a:lvl9pPr lvl="8" algn="r" rtl="0">
              <a:spcBef>
                <a:spcPts val="0"/>
              </a:spcBef>
              <a:spcAft>
                <a:spcPts val="0"/>
              </a:spcAft>
              <a:buClr>
                <a:schemeClr val="lt1"/>
              </a:buClr>
              <a:buSzPts val="2400"/>
              <a:buNone/>
              <a:defRPr sz="2400">
                <a:solidFill>
                  <a:schemeClr val="lt1"/>
                </a:solidFill>
              </a:defRPr>
            </a:lvl9pPr>
          </a:lstStyle>
          <a:p>
            <a:endParaRPr/>
          </a:p>
        </p:txBody>
      </p:sp>
      <p:sp>
        <p:nvSpPr>
          <p:cNvPr id="20" name="Google Shape;20;p5"/>
          <p:cNvSpPr txBox="1">
            <a:spLocks noGrp="1"/>
          </p:cNvSpPr>
          <p:nvPr>
            <p:ph type="subTitle" idx="1"/>
          </p:nvPr>
        </p:nvSpPr>
        <p:spPr>
          <a:xfrm>
            <a:off x="1170400" y="1999067"/>
            <a:ext cx="3729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1" name="Google Shape;21;p5"/>
          <p:cNvSpPr txBox="1">
            <a:spLocks noGrp="1"/>
          </p:cNvSpPr>
          <p:nvPr>
            <p:ph type="subTitle" idx="2"/>
          </p:nvPr>
        </p:nvSpPr>
        <p:spPr>
          <a:xfrm>
            <a:off x="7273967" y="1999067"/>
            <a:ext cx="3729600" cy="148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160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2" name="Google Shape;22;p5"/>
          <p:cNvSpPr txBox="1">
            <a:spLocks noGrp="1"/>
          </p:cNvSpPr>
          <p:nvPr>
            <p:ph type="ctrTitle" idx="3"/>
          </p:nvPr>
        </p:nvSpPr>
        <p:spPr>
          <a:xfrm>
            <a:off x="6080567" y="859551"/>
            <a:ext cx="6116400" cy="12616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2400"/>
              <a:buNone/>
              <a:defRPr>
                <a:solidFill>
                  <a:schemeClr val="accent4"/>
                </a:solidFill>
              </a:defRPr>
            </a:lvl1pPr>
            <a:lvl2pPr lvl="1" algn="r" rtl="0">
              <a:spcBef>
                <a:spcPts val="0"/>
              </a:spcBef>
              <a:spcAft>
                <a:spcPts val="0"/>
              </a:spcAft>
              <a:buClr>
                <a:schemeClr val="lt1"/>
              </a:buClr>
              <a:buSzPts val="2400"/>
              <a:buNone/>
              <a:defRPr sz="2400">
                <a:solidFill>
                  <a:schemeClr val="lt1"/>
                </a:solidFill>
              </a:defRPr>
            </a:lvl2pPr>
            <a:lvl3pPr lvl="2" algn="r" rtl="0">
              <a:spcBef>
                <a:spcPts val="0"/>
              </a:spcBef>
              <a:spcAft>
                <a:spcPts val="0"/>
              </a:spcAft>
              <a:buClr>
                <a:schemeClr val="lt1"/>
              </a:buClr>
              <a:buSzPts val="2400"/>
              <a:buNone/>
              <a:defRPr sz="2400">
                <a:solidFill>
                  <a:schemeClr val="lt1"/>
                </a:solidFill>
              </a:defRPr>
            </a:lvl3pPr>
            <a:lvl4pPr lvl="3" algn="r" rtl="0">
              <a:spcBef>
                <a:spcPts val="0"/>
              </a:spcBef>
              <a:spcAft>
                <a:spcPts val="0"/>
              </a:spcAft>
              <a:buClr>
                <a:schemeClr val="lt1"/>
              </a:buClr>
              <a:buSzPts val="2400"/>
              <a:buNone/>
              <a:defRPr sz="2400">
                <a:solidFill>
                  <a:schemeClr val="lt1"/>
                </a:solidFill>
              </a:defRPr>
            </a:lvl4pPr>
            <a:lvl5pPr lvl="4" algn="r" rtl="0">
              <a:spcBef>
                <a:spcPts val="0"/>
              </a:spcBef>
              <a:spcAft>
                <a:spcPts val="0"/>
              </a:spcAft>
              <a:buClr>
                <a:schemeClr val="lt1"/>
              </a:buClr>
              <a:buSzPts val="2400"/>
              <a:buNone/>
              <a:defRPr sz="2400">
                <a:solidFill>
                  <a:schemeClr val="lt1"/>
                </a:solidFill>
              </a:defRPr>
            </a:lvl5pPr>
            <a:lvl6pPr lvl="5" algn="r" rtl="0">
              <a:spcBef>
                <a:spcPts val="0"/>
              </a:spcBef>
              <a:spcAft>
                <a:spcPts val="0"/>
              </a:spcAft>
              <a:buClr>
                <a:schemeClr val="lt1"/>
              </a:buClr>
              <a:buSzPts val="2400"/>
              <a:buNone/>
              <a:defRPr sz="2400">
                <a:solidFill>
                  <a:schemeClr val="lt1"/>
                </a:solidFill>
              </a:defRPr>
            </a:lvl6pPr>
            <a:lvl7pPr lvl="6" algn="r" rtl="0">
              <a:spcBef>
                <a:spcPts val="0"/>
              </a:spcBef>
              <a:spcAft>
                <a:spcPts val="0"/>
              </a:spcAft>
              <a:buClr>
                <a:schemeClr val="lt1"/>
              </a:buClr>
              <a:buSzPts val="2400"/>
              <a:buNone/>
              <a:defRPr sz="2400">
                <a:solidFill>
                  <a:schemeClr val="lt1"/>
                </a:solidFill>
              </a:defRPr>
            </a:lvl7pPr>
            <a:lvl8pPr lvl="7" algn="r" rtl="0">
              <a:spcBef>
                <a:spcPts val="0"/>
              </a:spcBef>
              <a:spcAft>
                <a:spcPts val="0"/>
              </a:spcAft>
              <a:buClr>
                <a:schemeClr val="lt1"/>
              </a:buClr>
              <a:buSzPts val="2400"/>
              <a:buNone/>
              <a:defRPr sz="2400">
                <a:solidFill>
                  <a:schemeClr val="lt1"/>
                </a:solidFill>
              </a:defRPr>
            </a:lvl8pPr>
            <a:lvl9pPr lvl="8" algn="r" rtl="0">
              <a:spcBef>
                <a:spcPts val="0"/>
              </a:spcBef>
              <a:spcAft>
                <a:spcPts val="0"/>
              </a:spcAft>
              <a:buClr>
                <a:schemeClr val="lt1"/>
              </a:buClr>
              <a:buSzPts val="2400"/>
              <a:buNone/>
              <a:defRPr sz="2400">
                <a:solidFill>
                  <a:schemeClr val="lt1"/>
                </a:solidFill>
              </a:defRPr>
            </a:lvl9pPr>
          </a:lstStyle>
          <a:p>
            <a:endParaRPr/>
          </a:p>
        </p:txBody>
      </p:sp>
    </p:spTree>
    <p:extLst>
      <p:ext uri="{BB962C8B-B14F-4D97-AF65-F5344CB8AC3E}">
        <p14:creationId xmlns:p14="http://schemas.microsoft.com/office/powerpoint/2010/main" val="3655361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a:off x="3771800" y="2780833"/>
            <a:ext cx="4038800" cy="19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8" name="Google Shape;28;p7"/>
          <p:cNvSpPr txBox="1">
            <a:spLocks noGrp="1"/>
          </p:cNvSpPr>
          <p:nvPr>
            <p:ph type="ctrTitle"/>
          </p:nvPr>
        </p:nvSpPr>
        <p:spPr>
          <a:xfrm>
            <a:off x="960000" y="503967"/>
            <a:ext cx="17832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9" name="Google Shape;29;p7"/>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9401404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ctrTitle"/>
          </p:nvPr>
        </p:nvSpPr>
        <p:spPr>
          <a:xfrm>
            <a:off x="1073000" y="906167"/>
            <a:ext cx="5112000" cy="2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6000"/>
              <a:buNone/>
              <a:defRPr sz="6000">
                <a:solidFill>
                  <a:schemeClr val="lt2"/>
                </a:solidFill>
              </a:defRPr>
            </a:lvl1pPr>
            <a:lvl2pPr lvl="1" algn="ctr" rtl="0">
              <a:spcBef>
                <a:spcPts val="0"/>
              </a:spcBef>
              <a:spcAft>
                <a:spcPts val="0"/>
              </a:spcAft>
              <a:buClr>
                <a:schemeClr val="lt2"/>
              </a:buClr>
              <a:buSzPts val="5200"/>
              <a:buNone/>
              <a:defRPr sz="5200">
                <a:solidFill>
                  <a:schemeClr val="lt2"/>
                </a:solidFill>
              </a:defRPr>
            </a:lvl2pPr>
            <a:lvl3pPr lvl="2" algn="ctr" rtl="0">
              <a:spcBef>
                <a:spcPts val="0"/>
              </a:spcBef>
              <a:spcAft>
                <a:spcPts val="0"/>
              </a:spcAft>
              <a:buClr>
                <a:schemeClr val="lt2"/>
              </a:buClr>
              <a:buSzPts val="5200"/>
              <a:buNone/>
              <a:defRPr sz="5200">
                <a:solidFill>
                  <a:schemeClr val="lt2"/>
                </a:solidFill>
              </a:defRPr>
            </a:lvl3pPr>
            <a:lvl4pPr lvl="3" algn="ctr" rtl="0">
              <a:spcBef>
                <a:spcPts val="0"/>
              </a:spcBef>
              <a:spcAft>
                <a:spcPts val="0"/>
              </a:spcAft>
              <a:buClr>
                <a:schemeClr val="lt2"/>
              </a:buClr>
              <a:buSzPts val="5200"/>
              <a:buNone/>
              <a:defRPr sz="5200">
                <a:solidFill>
                  <a:schemeClr val="lt2"/>
                </a:solidFill>
              </a:defRPr>
            </a:lvl4pPr>
            <a:lvl5pPr lvl="4" algn="ctr" rtl="0">
              <a:spcBef>
                <a:spcPts val="0"/>
              </a:spcBef>
              <a:spcAft>
                <a:spcPts val="0"/>
              </a:spcAft>
              <a:buClr>
                <a:schemeClr val="lt2"/>
              </a:buClr>
              <a:buSzPts val="5200"/>
              <a:buNone/>
              <a:defRPr sz="5200">
                <a:solidFill>
                  <a:schemeClr val="lt2"/>
                </a:solidFill>
              </a:defRPr>
            </a:lvl5pPr>
            <a:lvl6pPr lvl="5" algn="ctr" rtl="0">
              <a:spcBef>
                <a:spcPts val="0"/>
              </a:spcBef>
              <a:spcAft>
                <a:spcPts val="0"/>
              </a:spcAft>
              <a:buClr>
                <a:schemeClr val="lt2"/>
              </a:buClr>
              <a:buSzPts val="5200"/>
              <a:buNone/>
              <a:defRPr sz="5200">
                <a:solidFill>
                  <a:schemeClr val="lt2"/>
                </a:solidFill>
              </a:defRPr>
            </a:lvl6pPr>
            <a:lvl7pPr lvl="6" algn="ctr" rtl="0">
              <a:spcBef>
                <a:spcPts val="0"/>
              </a:spcBef>
              <a:spcAft>
                <a:spcPts val="0"/>
              </a:spcAft>
              <a:buClr>
                <a:schemeClr val="lt2"/>
              </a:buClr>
              <a:buSzPts val="5200"/>
              <a:buNone/>
              <a:defRPr sz="5200">
                <a:solidFill>
                  <a:schemeClr val="lt2"/>
                </a:solidFill>
              </a:defRPr>
            </a:lvl7pPr>
            <a:lvl8pPr lvl="7" algn="ctr" rtl="0">
              <a:spcBef>
                <a:spcPts val="0"/>
              </a:spcBef>
              <a:spcAft>
                <a:spcPts val="0"/>
              </a:spcAft>
              <a:buClr>
                <a:schemeClr val="lt2"/>
              </a:buClr>
              <a:buSzPts val="5200"/>
              <a:buNone/>
              <a:defRPr sz="5200">
                <a:solidFill>
                  <a:schemeClr val="lt2"/>
                </a:solidFill>
              </a:defRPr>
            </a:lvl8pPr>
            <a:lvl9pPr lvl="8" algn="ctr" rtl="0">
              <a:spcBef>
                <a:spcPts val="0"/>
              </a:spcBef>
              <a:spcAft>
                <a:spcPts val="0"/>
              </a:spcAft>
              <a:buClr>
                <a:schemeClr val="lt2"/>
              </a:buClr>
              <a:buSzPts val="5200"/>
              <a:buNone/>
              <a:defRPr sz="5200">
                <a:solidFill>
                  <a:schemeClr val="lt2"/>
                </a:solidFill>
              </a:defRPr>
            </a:lvl9pPr>
          </a:lstStyle>
          <a:p>
            <a:endParaRPr/>
          </a:p>
        </p:txBody>
      </p:sp>
    </p:spTree>
    <p:extLst>
      <p:ext uri="{BB962C8B-B14F-4D97-AF65-F5344CB8AC3E}">
        <p14:creationId xmlns:p14="http://schemas.microsoft.com/office/powerpoint/2010/main" val="3149380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txBox="1">
            <a:spLocks noGrp="1"/>
          </p:cNvSpPr>
          <p:nvPr>
            <p:ph type="subTitle" idx="1"/>
          </p:nvPr>
        </p:nvSpPr>
        <p:spPr>
          <a:xfrm>
            <a:off x="1879600" y="2768600"/>
            <a:ext cx="3978800" cy="219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600"/>
            </a:lvl1pPr>
            <a:lvl2pPr lvl="1" rtl="0">
              <a:spcBef>
                <a:spcPts val="1600"/>
              </a:spcBef>
              <a:spcAft>
                <a:spcPts val="0"/>
              </a:spcAft>
              <a:buSzPts val="1800"/>
              <a:buNone/>
              <a:defRPr sz="1800"/>
            </a:lvl2pPr>
            <a:lvl3pPr lvl="2" rtl="0">
              <a:spcBef>
                <a:spcPts val="1600"/>
              </a:spcBef>
              <a:spcAft>
                <a:spcPts val="0"/>
              </a:spcAft>
              <a:buSzPts val="1800"/>
              <a:buNone/>
              <a:defRPr sz="1800"/>
            </a:lvl3pPr>
            <a:lvl4pPr lvl="3" rtl="0">
              <a:spcBef>
                <a:spcPts val="1600"/>
              </a:spcBef>
              <a:spcAft>
                <a:spcPts val="0"/>
              </a:spcAft>
              <a:buSzPts val="1800"/>
              <a:buNone/>
              <a:defRPr sz="1800"/>
            </a:lvl4pPr>
            <a:lvl5pPr lvl="4" rtl="0">
              <a:spcBef>
                <a:spcPts val="1600"/>
              </a:spcBef>
              <a:spcAft>
                <a:spcPts val="0"/>
              </a:spcAft>
              <a:buSzPts val="1800"/>
              <a:buNone/>
              <a:defRPr sz="1800"/>
            </a:lvl5pPr>
            <a:lvl6pPr lvl="5" rtl="0">
              <a:spcBef>
                <a:spcPts val="1600"/>
              </a:spcBef>
              <a:spcAft>
                <a:spcPts val="0"/>
              </a:spcAft>
              <a:buSzPts val="1800"/>
              <a:buNone/>
              <a:defRPr sz="1800"/>
            </a:lvl6pPr>
            <a:lvl7pPr lvl="6" rtl="0">
              <a:spcBef>
                <a:spcPts val="1600"/>
              </a:spcBef>
              <a:spcAft>
                <a:spcPts val="0"/>
              </a:spcAft>
              <a:buSzPts val="1800"/>
              <a:buNone/>
              <a:defRPr sz="1800"/>
            </a:lvl7pPr>
            <a:lvl8pPr lvl="7" rtl="0">
              <a:spcBef>
                <a:spcPts val="1600"/>
              </a:spcBef>
              <a:spcAft>
                <a:spcPts val="0"/>
              </a:spcAft>
              <a:buSzPts val="1800"/>
              <a:buNone/>
              <a:defRPr sz="1800"/>
            </a:lvl8pPr>
            <a:lvl9pPr lvl="8" rtl="0">
              <a:spcBef>
                <a:spcPts val="1600"/>
              </a:spcBef>
              <a:spcAft>
                <a:spcPts val="1600"/>
              </a:spcAft>
              <a:buSzPts val="1800"/>
              <a:buNone/>
              <a:defRPr sz="1800"/>
            </a:lvl9pPr>
          </a:lstStyle>
          <a:p>
            <a:endParaRPr/>
          </a:p>
        </p:txBody>
      </p:sp>
      <p:sp>
        <p:nvSpPr>
          <p:cNvPr id="34" name="Google Shape;34;p9"/>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9"/>
          <p:cNvSpPr txBox="1">
            <a:spLocks noGrp="1"/>
          </p:cNvSpPr>
          <p:nvPr>
            <p:ph type="ctrTitle"/>
          </p:nvPr>
        </p:nvSpPr>
        <p:spPr>
          <a:xfrm>
            <a:off x="960000" y="503967"/>
            <a:ext cx="17832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Tree>
    <p:extLst>
      <p:ext uri="{BB962C8B-B14F-4D97-AF65-F5344CB8AC3E}">
        <p14:creationId xmlns:p14="http://schemas.microsoft.com/office/powerpoint/2010/main" val="24062352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ctrTitle"/>
          </p:nvPr>
        </p:nvSpPr>
        <p:spPr>
          <a:xfrm>
            <a:off x="950967" y="1210533"/>
            <a:ext cx="4359600" cy="2756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4000"/>
              <a:buNone/>
              <a:defRPr sz="4000" b="1">
                <a:solidFill>
                  <a:schemeClr val="dk1"/>
                </a:solidFill>
              </a:defRPr>
            </a:lvl1pPr>
            <a:lvl2pPr lvl="1" rtl="0">
              <a:spcBef>
                <a:spcPts val="0"/>
              </a:spcBef>
              <a:spcAft>
                <a:spcPts val="0"/>
              </a:spcAft>
              <a:buClr>
                <a:schemeClr val="lt2"/>
              </a:buClr>
              <a:buSzPts val="4000"/>
              <a:buNone/>
              <a:defRPr sz="4000">
                <a:solidFill>
                  <a:schemeClr val="lt2"/>
                </a:solidFill>
              </a:defRPr>
            </a:lvl2pPr>
            <a:lvl3pPr lvl="2" rtl="0">
              <a:spcBef>
                <a:spcPts val="0"/>
              </a:spcBef>
              <a:spcAft>
                <a:spcPts val="0"/>
              </a:spcAft>
              <a:buClr>
                <a:schemeClr val="lt2"/>
              </a:buClr>
              <a:buSzPts val="4000"/>
              <a:buNone/>
              <a:defRPr sz="4000">
                <a:solidFill>
                  <a:schemeClr val="lt2"/>
                </a:solidFill>
              </a:defRPr>
            </a:lvl3pPr>
            <a:lvl4pPr lvl="3" rtl="0">
              <a:spcBef>
                <a:spcPts val="0"/>
              </a:spcBef>
              <a:spcAft>
                <a:spcPts val="0"/>
              </a:spcAft>
              <a:buClr>
                <a:schemeClr val="lt2"/>
              </a:buClr>
              <a:buSzPts val="4000"/>
              <a:buNone/>
              <a:defRPr sz="4000">
                <a:solidFill>
                  <a:schemeClr val="lt2"/>
                </a:solidFill>
              </a:defRPr>
            </a:lvl4pPr>
            <a:lvl5pPr lvl="4" rtl="0">
              <a:spcBef>
                <a:spcPts val="0"/>
              </a:spcBef>
              <a:spcAft>
                <a:spcPts val="0"/>
              </a:spcAft>
              <a:buClr>
                <a:schemeClr val="lt2"/>
              </a:buClr>
              <a:buSzPts val="4000"/>
              <a:buNone/>
              <a:defRPr sz="4000">
                <a:solidFill>
                  <a:schemeClr val="lt2"/>
                </a:solidFill>
              </a:defRPr>
            </a:lvl5pPr>
            <a:lvl6pPr lvl="5" rtl="0">
              <a:spcBef>
                <a:spcPts val="0"/>
              </a:spcBef>
              <a:spcAft>
                <a:spcPts val="0"/>
              </a:spcAft>
              <a:buClr>
                <a:schemeClr val="lt2"/>
              </a:buClr>
              <a:buSzPts val="4000"/>
              <a:buNone/>
              <a:defRPr sz="4000">
                <a:solidFill>
                  <a:schemeClr val="lt2"/>
                </a:solidFill>
              </a:defRPr>
            </a:lvl6pPr>
            <a:lvl7pPr lvl="6" rtl="0">
              <a:spcBef>
                <a:spcPts val="0"/>
              </a:spcBef>
              <a:spcAft>
                <a:spcPts val="0"/>
              </a:spcAft>
              <a:buClr>
                <a:schemeClr val="lt2"/>
              </a:buClr>
              <a:buSzPts val="4000"/>
              <a:buNone/>
              <a:defRPr sz="4000">
                <a:solidFill>
                  <a:schemeClr val="lt2"/>
                </a:solidFill>
              </a:defRPr>
            </a:lvl7pPr>
            <a:lvl8pPr lvl="7" rtl="0">
              <a:spcBef>
                <a:spcPts val="0"/>
              </a:spcBef>
              <a:spcAft>
                <a:spcPts val="0"/>
              </a:spcAft>
              <a:buClr>
                <a:schemeClr val="lt2"/>
              </a:buClr>
              <a:buSzPts val="4000"/>
              <a:buNone/>
              <a:defRPr sz="4000">
                <a:solidFill>
                  <a:schemeClr val="lt2"/>
                </a:solidFill>
              </a:defRPr>
            </a:lvl8pPr>
            <a:lvl9pPr lvl="8" rtl="0">
              <a:spcBef>
                <a:spcPts val="0"/>
              </a:spcBef>
              <a:spcAft>
                <a:spcPts val="0"/>
              </a:spcAft>
              <a:buClr>
                <a:schemeClr val="lt2"/>
              </a:buClr>
              <a:buSzPts val="4000"/>
              <a:buNone/>
              <a:defRPr sz="4000">
                <a:solidFill>
                  <a:schemeClr val="lt2"/>
                </a:solidFill>
              </a:defRPr>
            </a:lvl9pPr>
          </a:lstStyle>
          <a:p>
            <a:endParaRPr/>
          </a:p>
        </p:txBody>
      </p:sp>
    </p:spTree>
    <p:extLst>
      <p:ext uri="{BB962C8B-B14F-4D97-AF65-F5344CB8AC3E}">
        <p14:creationId xmlns:p14="http://schemas.microsoft.com/office/powerpoint/2010/main" val="377911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8/16/2023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7" name="Picture 6">
            <a:extLst>
              <a:ext uri="{FF2B5EF4-FFF2-40B4-BE49-F238E27FC236}">
                <a16:creationId xmlns:a16="http://schemas.microsoft.com/office/drawing/2014/main" id="{EA32EE4F-6B2E-4FCC-BC34-5BF831F90260}"/>
              </a:ext>
            </a:extLst>
          </p:cNvPr>
          <p:cNvPicPr>
            <a:picLocks noChangeAspect="1"/>
          </p:cNvPicPr>
          <p:nvPr userDrawn="1"/>
        </p:nvPicPr>
        <p:blipFill>
          <a:blip r:embed="rId2"/>
          <a:srcRect/>
          <a:stretch>
            <a:fillRect/>
          </a:stretch>
        </p:blipFill>
        <p:spPr>
          <a:xfrm>
            <a:off x="5425439" y="0"/>
            <a:ext cx="6766561" cy="6858000"/>
          </a:xfrm>
          <a:custGeom>
            <a:avLst/>
            <a:gdLst>
              <a:gd name="connsiteX0" fmla="*/ 0 w 6766561"/>
              <a:gd name="connsiteY0" fmla="*/ 0 h 6858000"/>
              <a:gd name="connsiteX1" fmla="*/ 6766561 w 6766561"/>
              <a:gd name="connsiteY1" fmla="*/ 0 h 6858000"/>
              <a:gd name="connsiteX2" fmla="*/ 6766561 w 6766561"/>
              <a:gd name="connsiteY2" fmla="*/ 6858000 h 6858000"/>
              <a:gd name="connsiteX3" fmla="*/ 0 w 67665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66561" h="6858000">
                <a:moveTo>
                  <a:pt x="0" y="0"/>
                </a:moveTo>
                <a:lnTo>
                  <a:pt x="6766561" y="0"/>
                </a:lnTo>
                <a:lnTo>
                  <a:pt x="6766561" y="6858000"/>
                </a:lnTo>
                <a:lnTo>
                  <a:pt x="0" y="6858000"/>
                </a:lnTo>
                <a:close/>
              </a:path>
            </a:pathLst>
          </a:custGeom>
        </p:spPr>
      </p:pic>
      <p:sp>
        <p:nvSpPr>
          <p:cNvPr id="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9F3A5C24-92D8-4CC1-AF50-F29B9C30BDBB}"/>
              </a:ext>
            </a:extLst>
          </p:cNvPr>
          <p:cNvSpPr/>
          <p:nvPr userDrawn="1"/>
        </p:nvSpPr>
        <p:spPr>
          <a:xfrm>
            <a:off x="5425439" y="0"/>
            <a:ext cx="6766561"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4236440"/>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3327400" y="509633"/>
            <a:ext cx="7366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0" name="Google Shape;40;p11"/>
          <p:cNvSpPr txBox="1">
            <a:spLocks noGrp="1"/>
          </p:cNvSpPr>
          <p:nvPr>
            <p:ph type="body" idx="1"/>
          </p:nvPr>
        </p:nvSpPr>
        <p:spPr>
          <a:xfrm>
            <a:off x="4914800" y="3237767"/>
            <a:ext cx="4191200" cy="17344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105169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ctrTitle"/>
          </p:nvPr>
        </p:nvSpPr>
        <p:spPr>
          <a:xfrm>
            <a:off x="3768195" y="970124"/>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1200"/>
              <a:buNone/>
              <a:defRPr sz="1700" b="1">
                <a:solidFill>
                  <a:schemeClr val="accent1"/>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a:endParaRPr/>
          </a:p>
        </p:txBody>
      </p:sp>
      <p:sp>
        <p:nvSpPr>
          <p:cNvPr id="44" name="Google Shape;44;p13"/>
          <p:cNvSpPr txBox="1">
            <a:spLocks noGrp="1"/>
          </p:cNvSpPr>
          <p:nvPr>
            <p:ph type="subTitle" idx="1"/>
          </p:nvPr>
        </p:nvSpPr>
        <p:spPr>
          <a:xfrm>
            <a:off x="3768195" y="152352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5" name="Google Shape;45;p13"/>
          <p:cNvSpPr txBox="1">
            <a:spLocks noGrp="1"/>
          </p:cNvSpPr>
          <p:nvPr>
            <p:ph type="ctrTitle" idx="2"/>
          </p:nvPr>
        </p:nvSpPr>
        <p:spPr>
          <a:xfrm>
            <a:off x="5565167" y="2024240"/>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700" b="1"/>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a:endParaRPr/>
          </a:p>
        </p:txBody>
      </p:sp>
      <p:sp>
        <p:nvSpPr>
          <p:cNvPr id="46" name="Google Shape;46;p13"/>
          <p:cNvSpPr txBox="1">
            <a:spLocks noGrp="1"/>
          </p:cNvSpPr>
          <p:nvPr>
            <p:ph type="subTitle" idx="3"/>
          </p:nvPr>
        </p:nvSpPr>
        <p:spPr>
          <a:xfrm>
            <a:off x="5565167" y="2575117"/>
            <a:ext cx="26356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7" name="Google Shape;47;p13"/>
          <p:cNvSpPr txBox="1">
            <a:spLocks noGrp="1"/>
          </p:cNvSpPr>
          <p:nvPr>
            <p:ph type="ctrTitle" idx="4"/>
          </p:nvPr>
        </p:nvSpPr>
        <p:spPr>
          <a:xfrm>
            <a:off x="7345075" y="3094456"/>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1200"/>
              <a:buNone/>
              <a:defRPr sz="1700" b="1">
                <a:solidFill>
                  <a:schemeClr val="accent3"/>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a:endParaRPr/>
          </a:p>
        </p:txBody>
      </p:sp>
      <p:sp>
        <p:nvSpPr>
          <p:cNvPr id="48" name="Google Shape;48;p13"/>
          <p:cNvSpPr txBox="1">
            <a:spLocks noGrp="1"/>
          </p:cNvSpPr>
          <p:nvPr>
            <p:ph type="subTitle" idx="5"/>
          </p:nvPr>
        </p:nvSpPr>
        <p:spPr>
          <a:xfrm>
            <a:off x="7345075" y="3645321"/>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9" name="Google Shape;49;p13"/>
          <p:cNvSpPr txBox="1">
            <a:spLocks noGrp="1"/>
          </p:cNvSpPr>
          <p:nvPr>
            <p:ph type="ctrTitle" idx="6"/>
          </p:nvPr>
        </p:nvSpPr>
        <p:spPr>
          <a:xfrm>
            <a:off x="8897971" y="4142376"/>
            <a:ext cx="30024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4"/>
              </a:buClr>
              <a:buSzPts val="1200"/>
              <a:buNone/>
              <a:defRPr sz="1700" b="1">
                <a:solidFill>
                  <a:schemeClr val="accent4"/>
                </a:solidFill>
              </a:defRPr>
            </a:lvl1pPr>
            <a:lvl2pPr lvl="1" rtl="0">
              <a:spcBef>
                <a:spcPts val="0"/>
              </a:spcBef>
              <a:spcAft>
                <a:spcPts val="0"/>
              </a:spcAft>
              <a:buClr>
                <a:schemeClr val="lt1"/>
              </a:buClr>
              <a:buSzPts val="1200"/>
              <a:buNone/>
              <a:defRPr sz="1200">
                <a:solidFill>
                  <a:schemeClr val="lt1"/>
                </a:solidFill>
              </a:defRPr>
            </a:lvl2pPr>
            <a:lvl3pPr lvl="2" rtl="0">
              <a:spcBef>
                <a:spcPts val="0"/>
              </a:spcBef>
              <a:spcAft>
                <a:spcPts val="0"/>
              </a:spcAft>
              <a:buClr>
                <a:schemeClr val="lt1"/>
              </a:buClr>
              <a:buSzPts val="1200"/>
              <a:buNone/>
              <a:defRPr sz="1200">
                <a:solidFill>
                  <a:schemeClr val="lt1"/>
                </a:solidFill>
              </a:defRPr>
            </a:lvl3pPr>
            <a:lvl4pPr lvl="3" rtl="0">
              <a:spcBef>
                <a:spcPts val="0"/>
              </a:spcBef>
              <a:spcAft>
                <a:spcPts val="0"/>
              </a:spcAft>
              <a:buClr>
                <a:schemeClr val="lt1"/>
              </a:buClr>
              <a:buSzPts val="1200"/>
              <a:buNone/>
              <a:defRPr sz="1200">
                <a:solidFill>
                  <a:schemeClr val="lt1"/>
                </a:solidFill>
              </a:defRPr>
            </a:lvl4pPr>
            <a:lvl5pPr lvl="4" rtl="0">
              <a:spcBef>
                <a:spcPts val="0"/>
              </a:spcBef>
              <a:spcAft>
                <a:spcPts val="0"/>
              </a:spcAft>
              <a:buClr>
                <a:schemeClr val="lt1"/>
              </a:buClr>
              <a:buSzPts val="1200"/>
              <a:buNone/>
              <a:defRPr sz="1200">
                <a:solidFill>
                  <a:schemeClr val="lt1"/>
                </a:solidFill>
              </a:defRPr>
            </a:lvl5pPr>
            <a:lvl6pPr lvl="5" rtl="0">
              <a:spcBef>
                <a:spcPts val="0"/>
              </a:spcBef>
              <a:spcAft>
                <a:spcPts val="0"/>
              </a:spcAft>
              <a:buClr>
                <a:schemeClr val="lt1"/>
              </a:buClr>
              <a:buSzPts val="1200"/>
              <a:buNone/>
              <a:defRPr sz="1200">
                <a:solidFill>
                  <a:schemeClr val="lt1"/>
                </a:solidFill>
              </a:defRPr>
            </a:lvl6pPr>
            <a:lvl7pPr lvl="6" rtl="0">
              <a:spcBef>
                <a:spcPts val="0"/>
              </a:spcBef>
              <a:spcAft>
                <a:spcPts val="0"/>
              </a:spcAft>
              <a:buClr>
                <a:schemeClr val="lt1"/>
              </a:buClr>
              <a:buSzPts val="1200"/>
              <a:buNone/>
              <a:defRPr sz="1200">
                <a:solidFill>
                  <a:schemeClr val="lt1"/>
                </a:solidFill>
              </a:defRPr>
            </a:lvl7pPr>
            <a:lvl8pPr lvl="7" rtl="0">
              <a:spcBef>
                <a:spcPts val="0"/>
              </a:spcBef>
              <a:spcAft>
                <a:spcPts val="0"/>
              </a:spcAft>
              <a:buClr>
                <a:schemeClr val="lt1"/>
              </a:buClr>
              <a:buSzPts val="1200"/>
              <a:buNone/>
              <a:defRPr sz="1200">
                <a:solidFill>
                  <a:schemeClr val="lt1"/>
                </a:solidFill>
              </a:defRPr>
            </a:lvl8pPr>
            <a:lvl9pPr lvl="8" rtl="0">
              <a:spcBef>
                <a:spcPts val="0"/>
              </a:spcBef>
              <a:spcAft>
                <a:spcPts val="0"/>
              </a:spcAft>
              <a:buClr>
                <a:schemeClr val="lt1"/>
              </a:buClr>
              <a:buSzPts val="1200"/>
              <a:buNone/>
              <a:defRPr sz="1200">
                <a:solidFill>
                  <a:schemeClr val="lt1"/>
                </a:solidFill>
              </a:defRPr>
            </a:lvl9pPr>
          </a:lstStyle>
          <a:p>
            <a:endParaRPr/>
          </a:p>
        </p:txBody>
      </p:sp>
      <p:sp>
        <p:nvSpPr>
          <p:cNvPr id="50" name="Google Shape;50;p13"/>
          <p:cNvSpPr txBox="1">
            <a:spLocks noGrp="1"/>
          </p:cNvSpPr>
          <p:nvPr>
            <p:ph type="subTitle" idx="7"/>
          </p:nvPr>
        </p:nvSpPr>
        <p:spPr>
          <a:xfrm>
            <a:off x="8897971" y="4695775"/>
            <a:ext cx="2542000" cy="7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1" name="Google Shape;51;p13"/>
          <p:cNvSpPr txBox="1">
            <a:spLocks noGrp="1"/>
          </p:cNvSpPr>
          <p:nvPr>
            <p:ph type="ctrTitle" idx="8"/>
          </p:nvPr>
        </p:nvSpPr>
        <p:spPr>
          <a:xfrm>
            <a:off x="960000" y="503967"/>
            <a:ext cx="17832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2" name="Google Shape;52;p13"/>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78707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5372033" y="3756600"/>
            <a:ext cx="2667200" cy="882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55" name="Google Shape;55;p14"/>
          <p:cNvSpPr txBox="1">
            <a:spLocks noGrp="1"/>
          </p:cNvSpPr>
          <p:nvPr>
            <p:ph type="subTitle" idx="1"/>
          </p:nvPr>
        </p:nvSpPr>
        <p:spPr>
          <a:xfrm>
            <a:off x="3242600" y="2160200"/>
            <a:ext cx="6926000" cy="159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000">
                <a:solidFill>
                  <a:schemeClr val="accent3"/>
                </a:solidFill>
                <a:latin typeface="Lato Light"/>
                <a:ea typeface="Lato Light"/>
                <a:cs typeface="Lato Light"/>
                <a:sym typeface="Lato Light"/>
              </a:defRPr>
            </a:lvl1pPr>
            <a:lvl2pPr lvl="1" algn="ctr" rtl="0">
              <a:lnSpc>
                <a:spcPct val="100000"/>
              </a:lnSpc>
              <a:spcBef>
                <a:spcPts val="1600"/>
              </a:spcBef>
              <a:spcAft>
                <a:spcPts val="0"/>
              </a:spcAft>
              <a:buNone/>
              <a:defRPr sz="2000">
                <a:solidFill>
                  <a:schemeClr val="accent3"/>
                </a:solidFill>
              </a:defRPr>
            </a:lvl2pPr>
            <a:lvl3pPr lvl="2" algn="ctr" rtl="0">
              <a:lnSpc>
                <a:spcPct val="100000"/>
              </a:lnSpc>
              <a:spcBef>
                <a:spcPts val="1600"/>
              </a:spcBef>
              <a:spcAft>
                <a:spcPts val="0"/>
              </a:spcAft>
              <a:buNone/>
              <a:defRPr sz="2000">
                <a:solidFill>
                  <a:schemeClr val="accent3"/>
                </a:solidFill>
              </a:defRPr>
            </a:lvl3pPr>
            <a:lvl4pPr lvl="3" algn="ctr" rtl="0">
              <a:lnSpc>
                <a:spcPct val="100000"/>
              </a:lnSpc>
              <a:spcBef>
                <a:spcPts val="1600"/>
              </a:spcBef>
              <a:spcAft>
                <a:spcPts val="0"/>
              </a:spcAft>
              <a:buNone/>
              <a:defRPr sz="2000">
                <a:solidFill>
                  <a:schemeClr val="accent3"/>
                </a:solidFill>
              </a:defRPr>
            </a:lvl4pPr>
            <a:lvl5pPr lvl="4" algn="ctr" rtl="0">
              <a:lnSpc>
                <a:spcPct val="100000"/>
              </a:lnSpc>
              <a:spcBef>
                <a:spcPts val="1600"/>
              </a:spcBef>
              <a:spcAft>
                <a:spcPts val="0"/>
              </a:spcAft>
              <a:buNone/>
              <a:defRPr sz="2000">
                <a:solidFill>
                  <a:schemeClr val="accent3"/>
                </a:solidFill>
              </a:defRPr>
            </a:lvl5pPr>
            <a:lvl6pPr lvl="5" algn="ctr" rtl="0">
              <a:lnSpc>
                <a:spcPct val="100000"/>
              </a:lnSpc>
              <a:spcBef>
                <a:spcPts val="1600"/>
              </a:spcBef>
              <a:spcAft>
                <a:spcPts val="0"/>
              </a:spcAft>
              <a:buNone/>
              <a:defRPr sz="2000">
                <a:solidFill>
                  <a:schemeClr val="accent3"/>
                </a:solidFill>
              </a:defRPr>
            </a:lvl6pPr>
            <a:lvl7pPr lvl="6" algn="ctr" rtl="0">
              <a:lnSpc>
                <a:spcPct val="100000"/>
              </a:lnSpc>
              <a:spcBef>
                <a:spcPts val="1600"/>
              </a:spcBef>
              <a:spcAft>
                <a:spcPts val="0"/>
              </a:spcAft>
              <a:buNone/>
              <a:defRPr sz="2000">
                <a:solidFill>
                  <a:schemeClr val="accent3"/>
                </a:solidFill>
              </a:defRPr>
            </a:lvl7pPr>
            <a:lvl8pPr lvl="7" algn="ctr" rtl="0">
              <a:lnSpc>
                <a:spcPct val="100000"/>
              </a:lnSpc>
              <a:spcBef>
                <a:spcPts val="1600"/>
              </a:spcBef>
              <a:spcAft>
                <a:spcPts val="0"/>
              </a:spcAft>
              <a:buNone/>
              <a:defRPr sz="2000">
                <a:solidFill>
                  <a:schemeClr val="accent3"/>
                </a:solidFill>
              </a:defRPr>
            </a:lvl8pPr>
            <a:lvl9pPr lvl="8" algn="ctr" rtl="0">
              <a:lnSpc>
                <a:spcPct val="100000"/>
              </a:lnSpc>
              <a:spcBef>
                <a:spcPts val="1600"/>
              </a:spcBef>
              <a:spcAft>
                <a:spcPts val="1600"/>
              </a:spcAft>
              <a:buNone/>
              <a:defRPr sz="2000">
                <a:solidFill>
                  <a:schemeClr val="accent3"/>
                </a:solidFill>
              </a:defRPr>
            </a:lvl9pPr>
          </a:lstStyle>
          <a:p>
            <a:endParaRPr/>
          </a:p>
        </p:txBody>
      </p:sp>
      <p:pic>
        <p:nvPicPr>
          <p:cNvPr id="56" name="Google Shape;56;p14"/>
          <p:cNvPicPr preferRelativeResize="0"/>
          <p:nvPr/>
        </p:nvPicPr>
        <p:blipFill>
          <a:blip r:embed="rId2">
            <a:alphaModFix/>
          </a:blip>
          <a:stretch>
            <a:fillRect/>
          </a:stretch>
        </p:blipFill>
        <p:spPr>
          <a:xfrm>
            <a:off x="-1477267" y="3464436"/>
            <a:ext cx="6028067" cy="4749801"/>
          </a:xfrm>
          <a:prstGeom prst="rect">
            <a:avLst/>
          </a:prstGeom>
          <a:noFill/>
          <a:ln>
            <a:noFill/>
          </a:ln>
        </p:spPr>
      </p:pic>
    </p:spTree>
    <p:extLst>
      <p:ext uri="{BB962C8B-B14F-4D97-AF65-F5344CB8AC3E}">
        <p14:creationId xmlns:p14="http://schemas.microsoft.com/office/powerpoint/2010/main" val="709279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
        <p:cNvGrpSpPr/>
        <p:nvPr/>
      </p:nvGrpSpPr>
      <p:grpSpPr>
        <a:xfrm>
          <a:off x="0" y="0"/>
          <a:ext cx="0" cy="0"/>
          <a:chOff x="0" y="0"/>
          <a:chExt cx="0" cy="0"/>
        </a:xfrm>
      </p:grpSpPr>
      <p:sp>
        <p:nvSpPr>
          <p:cNvPr id="58" name="Google Shape;58;p15"/>
          <p:cNvSpPr txBox="1">
            <a:spLocks noGrp="1"/>
          </p:cNvSpPr>
          <p:nvPr>
            <p:ph type="subTitle" idx="1"/>
          </p:nvPr>
        </p:nvSpPr>
        <p:spPr>
          <a:xfrm>
            <a:off x="2084784" y="3635737"/>
            <a:ext cx="2487200" cy="12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000"/>
              <a:buNone/>
              <a:defRPr sz="1200"/>
            </a:lvl1pPr>
            <a:lvl2pPr lvl="1" algn="r" rtl="0">
              <a:lnSpc>
                <a:spcPct val="100000"/>
              </a:lnSpc>
              <a:spcBef>
                <a:spcPts val="0"/>
              </a:spcBef>
              <a:spcAft>
                <a:spcPts val="0"/>
              </a:spcAft>
              <a:buSzPts val="1000"/>
              <a:buNone/>
              <a:defRPr sz="1000"/>
            </a:lvl2pPr>
            <a:lvl3pPr lvl="2" algn="r" rtl="0">
              <a:lnSpc>
                <a:spcPct val="100000"/>
              </a:lnSpc>
              <a:spcBef>
                <a:spcPts val="0"/>
              </a:spcBef>
              <a:spcAft>
                <a:spcPts val="0"/>
              </a:spcAft>
              <a:buSzPts val="1000"/>
              <a:buNone/>
              <a:defRPr sz="1000"/>
            </a:lvl3pPr>
            <a:lvl4pPr lvl="3" algn="r" rtl="0">
              <a:lnSpc>
                <a:spcPct val="100000"/>
              </a:lnSpc>
              <a:spcBef>
                <a:spcPts val="0"/>
              </a:spcBef>
              <a:spcAft>
                <a:spcPts val="0"/>
              </a:spcAft>
              <a:buSzPts val="1000"/>
              <a:buNone/>
              <a:defRPr sz="1000"/>
            </a:lvl4pPr>
            <a:lvl5pPr lvl="4" algn="r" rtl="0">
              <a:lnSpc>
                <a:spcPct val="100000"/>
              </a:lnSpc>
              <a:spcBef>
                <a:spcPts val="0"/>
              </a:spcBef>
              <a:spcAft>
                <a:spcPts val="0"/>
              </a:spcAft>
              <a:buSzPts val="1000"/>
              <a:buNone/>
              <a:defRPr sz="1000"/>
            </a:lvl5pPr>
            <a:lvl6pPr lvl="5" algn="r" rtl="0">
              <a:lnSpc>
                <a:spcPct val="100000"/>
              </a:lnSpc>
              <a:spcBef>
                <a:spcPts val="0"/>
              </a:spcBef>
              <a:spcAft>
                <a:spcPts val="0"/>
              </a:spcAft>
              <a:buSzPts val="1000"/>
              <a:buNone/>
              <a:defRPr sz="1000"/>
            </a:lvl6pPr>
            <a:lvl7pPr lvl="6" algn="r" rtl="0">
              <a:lnSpc>
                <a:spcPct val="100000"/>
              </a:lnSpc>
              <a:spcBef>
                <a:spcPts val="0"/>
              </a:spcBef>
              <a:spcAft>
                <a:spcPts val="0"/>
              </a:spcAft>
              <a:buSzPts val="1000"/>
              <a:buNone/>
              <a:defRPr sz="1000"/>
            </a:lvl7pPr>
            <a:lvl8pPr lvl="7" algn="r" rtl="0">
              <a:lnSpc>
                <a:spcPct val="100000"/>
              </a:lnSpc>
              <a:spcBef>
                <a:spcPts val="0"/>
              </a:spcBef>
              <a:spcAft>
                <a:spcPts val="0"/>
              </a:spcAft>
              <a:buSzPts val="1000"/>
              <a:buNone/>
              <a:defRPr sz="1000"/>
            </a:lvl8pPr>
            <a:lvl9pPr lvl="8" algn="r" rtl="0">
              <a:lnSpc>
                <a:spcPct val="100000"/>
              </a:lnSpc>
              <a:spcBef>
                <a:spcPts val="0"/>
              </a:spcBef>
              <a:spcAft>
                <a:spcPts val="0"/>
              </a:spcAft>
              <a:buSzPts val="1000"/>
              <a:buNone/>
              <a:defRPr sz="1000"/>
            </a:lvl9pPr>
          </a:lstStyle>
          <a:p>
            <a:endParaRPr/>
          </a:p>
        </p:txBody>
      </p:sp>
      <p:sp>
        <p:nvSpPr>
          <p:cNvPr id="59" name="Google Shape;59;p15"/>
          <p:cNvSpPr txBox="1">
            <a:spLocks noGrp="1"/>
          </p:cNvSpPr>
          <p:nvPr>
            <p:ph type="subTitle" idx="2"/>
          </p:nvPr>
        </p:nvSpPr>
        <p:spPr>
          <a:xfrm>
            <a:off x="7588849" y="3635733"/>
            <a:ext cx="2487200" cy="12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0" name="Google Shape;60;p15"/>
          <p:cNvSpPr txBox="1">
            <a:spLocks noGrp="1"/>
          </p:cNvSpPr>
          <p:nvPr>
            <p:ph type="subTitle" idx="3"/>
          </p:nvPr>
        </p:nvSpPr>
        <p:spPr>
          <a:xfrm>
            <a:off x="5445311" y="1407300"/>
            <a:ext cx="2487200" cy="12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2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61" name="Google Shape;61;p15"/>
          <p:cNvSpPr txBox="1">
            <a:spLocks noGrp="1"/>
          </p:cNvSpPr>
          <p:nvPr>
            <p:ph type="ctrTitle"/>
          </p:nvPr>
        </p:nvSpPr>
        <p:spPr>
          <a:xfrm>
            <a:off x="960000" y="503967"/>
            <a:ext cx="17832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5"/>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1249398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
        <p:cNvGrpSpPr/>
        <p:nvPr/>
      </p:nvGrpSpPr>
      <p:grpSpPr>
        <a:xfrm>
          <a:off x="0" y="0"/>
          <a:ext cx="0" cy="0"/>
          <a:chOff x="0" y="0"/>
          <a:chExt cx="0" cy="0"/>
        </a:xfrm>
      </p:grpSpPr>
      <p:sp>
        <p:nvSpPr>
          <p:cNvPr id="64" name="Google Shape;64;p16"/>
          <p:cNvSpPr txBox="1">
            <a:spLocks noGrp="1"/>
          </p:cNvSpPr>
          <p:nvPr>
            <p:ph type="ctrTitle"/>
          </p:nvPr>
        </p:nvSpPr>
        <p:spPr>
          <a:xfrm>
            <a:off x="960000" y="503967"/>
            <a:ext cx="1665600" cy="1261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1400"/>
              <a:buNone/>
              <a:defRPr sz="1400">
                <a:solidFill>
                  <a:schemeClr val="lt1"/>
                </a:solidFill>
              </a:defRPr>
            </a:lvl1pPr>
            <a:lvl2pPr lvl="1" algn="ctr" rtl="0">
              <a:spcBef>
                <a:spcPts val="0"/>
              </a:spcBef>
              <a:spcAft>
                <a:spcPts val="0"/>
              </a:spcAft>
              <a:buClr>
                <a:schemeClr val="lt1"/>
              </a:buClr>
              <a:buSzPts val="1400"/>
              <a:buNone/>
              <a:defRPr sz="1400">
                <a:solidFill>
                  <a:schemeClr val="lt1"/>
                </a:solidFill>
              </a:defRPr>
            </a:lvl2pPr>
            <a:lvl3pPr lvl="2" algn="ctr" rtl="0">
              <a:spcBef>
                <a:spcPts val="0"/>
              </a:spcBef>
              <a:spcAft>
                <a:spcPts val="0"/>
              </a:spcAft>
              <a:buClr>
                <a:schemeClr val="lt1"/>
              </a:buClr>
              <a:buSzPts val="1400"/>
              <a:buNone/>
              <a:defRPr sz="1400">
                <a:solidFill>
                  <a:schemeClr val="lt1"/>
                </a:solidFill>
              </a:defRPr>
            </a:lvl3pPr>
            <a:lvl4pPr lvl="3" algn="ctr" rtl="0">
              <a:spcBef>
                <a:spcPts val="0"/>
              </a:spcBef>
              <a:spcAft>
                <a:spcPts val="0"/>
              </a:spcAft>
              <a:buClr>
                <a:schemeClr val="lt1"/>
              </a:buClr>
              <a:buSzPts val="1400"/>
              <a:buNone/>
              <a:defRPr sz="1400">
                <a:solidFill>
                  <a:schemeClr val="lt1"/>
                </a:solidFill>
              </a:defRPr>
            </a:lvl4pPr>
            <a:lvl5pPr lvl="4" algn="ctr" rtl="0">
              <a:spcBef>
                <a:spcPts val="0"/>
              </a:spcBef>
              <a:spcAft>
                <a:spcPts val="0"/>
              </a:spcAft>
              <a:buClr>
                <a:schemeClr val="lt1"/>
              </a:buClr>
              <a:buSzPts val="1400"/>
              <a:buNone/>
              <a:defRPr sz="1400">
                <a:solidFill>
                  <a:schemeClr val="lt1"/>
                </a:solidFill>
              </a:defRPr>
            </a:lvl5pPr>
            <a:lvl6pPr lvl="5" algn="ctr" rtl="0">
              <a:spcBef>
                <a:spcPts val="0"/>
              </a:spcBef>
              <a:spcAft>
                <a:spcPts val="0"/>
              </a:spcAft>
              <a:buClr>
                <a:schemeClr val="lt1"/>
              </a:buClr>
              <a:buSzPts val="1400"/>
              <a:buNone/>
              <a:defRPr sz="1400">
                <a:solidFill>
                  <a:schemeClr val="lt1"/>
                </a:solidFill>
              </a:defRPr>
            </a:lvl6pPr>
            <a:lvl7pPr lvl="6" algn="ctr" rtl="0">
              <a:spcBef>
                <a:spcPts val="0"/>
              </a:spcBef>
              <a:spcAft>
                <a:spcPts val="0"/>
              </a:spcAft>
              <a:buClr>
                <a:schemeClr val="lt1"/>
              </a:buClr>
              <a:buSzPts val="1400"/>
              <a:buNone/>
              <a:defRPr sz="1400">
                <a:solidFill>
                  <a:schemeClr val="lt1"/>
                </a:solidFill>
              </a:defRPr>
            </a:lvl7pPr>
            <a:lvl8pPr lvl="7" algn="ctr" rtl="0">
              <a:spcBef>
                <a:spcPts val="0"/>
              </a:spcBef>
              <a:spcAft>
                <a:spcPts val="0"/>
              </a:spcAft>
              <a:buClr>
                <a:schemeClr val="lt1"/>
              </a:buClr>
              <a:buSzPts val="1400"/>
              <a:buNone/>
              <a:defRPr sz="1400">
                <a:solidFill>
                  <a:schemeClr val="lt1"/>
                </a:solidFill>
              </a:defRPr>
            </a:lvl8pPr>
            <a:lvl9pPr lvl="8" algn="ctr" rtl="0">
              <a:spcBef>
                <a:spcPts val="0"/>
              </a:spcBef>
              <a:spcAft>
                <a:spcPts val="0"/>
              </a:spcAft>
              <a:buClr>
                <a:schemeClr val="lt1"/>
              </a:buClr>
              <a:buSzPts val="1400"/>
              <a:buNone/>
              <a:defRPr sz="1400">
                <a:solidFill>
                  <a:schemeClr val="lt1"/>
                </a:solidFill>
              </a:defRPr>
            </a:lvl9pPr>
          </a:lstStyle>
          <a:p>
            <a:endParaRPr/>
          </a:p>
        </p:txBody>
      </p:sp>
      <p:sp>
        <p:nvSpPr>
          <p:cNvPr id="65" name="Google Shape;65;p16"/>
          <p:cNvSpPr txBox="1">
            <a:spLocks noGrp="1"/>
          </p:cNvSpPr>
          <p:nvPr>
            <p:ph type="title" idx="2"/>
          </p:nvPr>
        </p:nvSpPr>
        <p:spPr>
          <a:xfrm>
            <a:off x="3126600" y="1601200"/>
            <a:ext cx="2088400" cy="34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4"/>
              </a:buClr>
              <a:buSzPts val="1400"/>
              <a:buNone/>
              <a:defRPr sz="1700" b="1">
                <a:solidFill>
                  <a:schemeClr val="accent4"/>
                </a:solidFill>
              </a:defRPr>
            </a:lvl1pPr>
            <a:lvl2pPr lvl="1" rtl="0">
              <a:spcBef>
                <a:spcPts val="0"/>
              </a:spcBef>
              <a:spcAft>
                <a:spcPts val="0"/>
              </a:spcAft>
              <a:buSzPts val="2800"/>
              <a:buNone/>
              <a:defRPr>
                <a:latin typeface="Lato Light"/>
                <a:ea typeface="Lato Light"/>
                <a:cs typeface="Lato Light"/>
                <a:sym typeface="Lato Light"/>
              </a:defRPr>
            </a:lvl2pPr>
            <a:lvl3pPr lvl="2" rtl="0">
              <a:spcBef>
                <a:spcPts val="0"/>
              </a:spcBef>
              <a:spcAft>
                <a:spcPts val="0"/>
              </a:spcAft>
              <a:buSzPts val="2800"/>
              <a:buNone/>
              <a:defRPr>
                <a:latin typeface="Lato Light"/>
                <a:ea typeface="Lato Light"/>
                <a:cs typeface="Lato Light"/>
                <a:sym typeface="Lato Light"/>
              </a:defRPr>
            </a:lvl3pPr>
            <a:lvl4pPr lvl="3" rtl="0">
              <a:spcBef>
                <a:spcPts val="0"/>
              </a:spcBef>
              <a:spcAft>
                <a:spcPts val="0"/>
              </a:spcAft>
              <a:buSzPts val="2800"/>
              <a:buNone/>
              <a:defRPr>
                <a:latin typeface="Lato Light"/>
                <a:ea typeface="Lato Light"/>
                <a:cs typeface="Lato Light"/>
                <a:sym typeface="Lato Light"/>
              </a:defRPr>
            </a:lvl4pPr>
            <a:lvl5pPr lvl="4" rtl="0">
              <a:spcBef>
                <a:spcPts val="0"/>
              </a:spcBef>
              <a:spcAft>
                <a:spcPts val="0"/>
              </a:spcAft>
              <a:buSzPts val="2800"/>
              <a:buNone/>
              <a:defRPr>
                <a:latin typeface="Lato Light"/>
                <a:ea typeface="Lato Light"/>
                <a:cs typeface="Lato Light"/>
                <a:sym typeface="Lato Light"/>
              </a:defRPr>
            </a:lvl5pPr>
            <a:lvl6pPr lvl="5" rtl="0">
              <a:spcBef>
                <a:spcPts val="0"/>
              </a:spcBef>
              <a:spcAft>
                <a:spcPts val="0"/>
              </a:spcAft>
              <a:buSzPts val="2800"/>
              <a:buNone/>
              <a:defRPr>
                <a:latin typeface="Lato Light"/>
                <a:ea typeface="Lato Light"/>
                <a:cs typeface="Lato Light"/>
                <a:sym typeface="Lato Light"/>
              </a:defRPr>
            </a:lvl6pPr>
            <a:lvl7pPr lvl="6" rtl="0">
              <a:spcBef>
                <a:spcPts val="0"/>
              </a:spcBef>
              <a:spcAft>
                <a:spcPts val="0"/>
              </a:spcAft>
              <a:buSzPts val="2800"/>
              <a:buNone/>
              <a:defRPr>
                <a:latin typeface="Lato Light"/>
                <a:ea typeface="Lato Light"/>
                <a:cs typeface="Lato Light"/>
                <a:sym typeface="Lato Light"/>
              </a:defRPr>
            </a:lvl7pPr>
            <a:lvl8pPr lvl="7" rtl="0">
              <a:spcBef>
                <a:spcPts val="0"/>
              </a:spcBef>
              <a:spcAft>
                <a:spcPts val="0"/>
              </a:spcAft>
              <a:buSzPts val="2800"/>
              <a:buNone/>
              <a:defRPr>
                <a:latin typeface="Lato Light"/>
                <a:ea typeface="Lato Light"/>
                <a:cs typeface="Lato Light"/>
                <a:sym typeface="Lato Light"/>
              </a:defRPr>
            </a:lvl8pPr>
            <a:lvl9pPr lvl="8" rtl="0">
              <a:spcBef>
                <a:spcPts val="0"/>
              </a:spcBef>
              <a:spcAft>
                <a:spcPts val="0"/>
              </a:spcAft>
              <a:buSzPts val="2800"/>
              <a:buNone/>
              <a:defRPr>
                <a:latin typeface="Lato Light"/>
                <a:ea typeface="Lato Light"/>
                <a:cs typeface="Lato Light"/>
                <a:sym typeface="Lato Light"/>
              </a:defRPr>
            </a:lvl9pPr>
          </a:lstStyle>
          <a:p>
            <a:endParaRPr/>
          </a:p>
        </p:txBody>
      </p:sp>
      <p:sp>
        <p:nvSpPr>
          <p:cNvPr id="66" name="Google Shape;66;p16"/>
          <p:cNvSpPr txBox="1">
            <a:spLocks noGrp="1"/>
          </p:cNvSpPr>
          <p:nvPr>
            <p:ph type="subTitle" idx="1"/>
          </p:nvPr>
        </p:nvSpPr>
        <p:spPr>
          <a:xfrm>
            <a:off x="2273967" y="1918133"/>
            <a:ext cx="2965600" cy="56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7" name="Google Shape;67;p16"/>
          <p:cNvSpPr txBox="1">
            <a:spLocks noGrp="1"/>
          </p:cNvSpPr>
          <p:nvPr>
            <p:ph type="title" idx="3"/>
          </p:nvPr>
        </p:nvSpPr>
        <p:spPr>
          <a:xfrm>
            <a:off x="3126600" y="2718800"/>
            <a:ext cx="2088400" cy="34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3"/>
              </a:buClr>
              <a:buSzPts val="1400"/>
              <a:buNone/>
              <a:defRPr sz="1700" b="1">
                <a:solidFill>
                  <a:schemeClr val="accent3"/>
                </a:solidFill>
              </a:defRPr>
            </a:lvl1pPr>
            <a:lvl2pPr lvl="1" rtl="0">
              <a:spcBef>
                <a:spcPts val="0"/>
              </a:spcBef>
              <a:spcAft>
                <a:spcPts val="0"/>
              </a:spcAft>
              <a:buSzPts val="2800"/>
              <a:buNone/>
              <a:defRPr>
                <a:latin typeface="Lato Light"/>
                <a:ea typeface="Lato Light"/>
                <a:cs typeface="Lato Light"/>
                <a:sym typeface="Lato Light"/>
              </a:defRPr>
            </a:lvl2pPr>
            <a:lvl3pPr lvl="2" rtl="0">
              <a:spcBef>
                <a:spcPts val="0"/>
              </a:spcBef>
              <a:spcAft>
                <a:spcPts val="0"/>
              </a:spcAft>
              <a:buSzPts val="2800"/>
              <a:buNone/>
              <a:defRPr>
                <a:latin typeface="Lato Light"/>
                <a:ea typeface="Lato Light"/>
                <a:cs typeface="Lato Light"/>
                <a:sym typeface="Lato Light"/>
              </a:defRPr>
            </a:lvl3pPr>
            <a:lvl4pPr lvl="3" rtl="0">
              <a:spcBef>
                <a:spcPts val="0"/>
              </a:spcBef>
              <a:spcAft>
                <a:spcPts val="0"/>
              </a:spcAft>
              <a:buSzPts val="2800"/>
              <a:buNone/>
              <a:defRPr>
                <a:latin typeface="Lato Light"/>
                <a:ea typeface="Lato Light"/>
                <a:cs typeface="Lato Light"/>
                <a:sym typeface="Lato Light"/>
              </a:defRPr>
            </a:lvl4pPr>
            <a:lvl5pPr lvl="4" rtl="0">
              <a:spcBef>
                <a:spcPts val="0"/>
              </a:spcBef>
              <a:spcAft>
                <a:spcPts val="0"/>
              </a:spcAft>
              <a:buSzPts val="2800"/>
              <a:buNone/>
              <a:defRPr>
                <a:latin typeface="Lato Light"/>
                <a:ea typeface="Lato Light"/>
                <a:cs typeface="Lato Light"/>
                <a:sym typeface="Lato Light"/>
              </a:defRPr>
            </a:lvl5pPr>
            <a:lvl6pPr lvl="5" rtl="0">
              <a:spcBef>
                <a:spcPts val="0"/>
              </a:spcBef>
              <a:spcAft>
                <a:spcPts val="0"/>
              </a:spcAft>
              <a:buSzPts val="2800"/>
              <a:buNone/>
              <a:defRPr>
                <a:latin typeface="Lato Light"/>
                <a:ea typeface="Lato Light"/>
                <a:cs typeface="Lato Light"/>
                <a:sym typeface="Lato Light"/>
              </a:defRPr>
            </a:lvl6pPr>
            <a:lvl7pPr lvl="6" rtl="0">
              <a:spcBef>
                <a:spcPts val="0"/>
              </a:spcBef>
              <a:spcAft>
                <a:spcPts val="0"/>
              </a:spcAft>
              <a:buSzPts val="2800"/>
              <a:buNone/>
              <a:defRPr>
                <a:latin typeface="Lato Light"/>
                <a:ea typeface="Lato Light"/>
                <a:cs typeface="Lato Light"/>
                <a:sym typeface="Lato Light"/>
              </a:defRPr>
            </a:lvl7pPr>
            <a:lvl8pPr lvl="7" rtl="0">
              <a:spcBef>
                <a:spcPts val="0"/>
              </a:spcBef>
              <a:spcAft>
                <a:spcPts val="0"/>
              </a:spcAft>
              <a:buSzPts val="2800"/>
              <a:buNone/>
              <a:defRPr>
                <a:latin typeface="Lato Light"/>
                <a:ea typeface="Lato Light"/>
                <a:cs typeface="Lato Light"/>
                <a:sym typeface="Lato Light"/>
              </a:defRPr>
            </a:lvl8pPr>
            <a:lvl9pPr lvl="8" rtl="0">
              <a:spcBef>
                <a:spcPts val="0"/>
              </a:spcBef>
              <a:spcAft>
                <a:spcPts val="0"/>
              </a:spcAft>
              <a:buSzPts val="2800"/>
              <a:buNone/>
              <a:defRPr>
                <a:latin typeface="Lato Light"/>
                <a:ea typeface="Lato Light"/>
                <a:cs typeface="Lato Light"/>
                <a:sym typeface="Lato Light"/>
              </a:defRPr>
            </a:lvl9pPr>
          </a:lstStyle>
          <a:p>
            <a:endParaRPr/>
          </a:p>
        </p:txBody>
      </p:sp>
      <p:sp>
        <p:nvSpPr>
          <p:cNvPr id="68" name="Google Shape;68;p16"/>
          <p:cNvSpPr txBox="1">
            <a:spLocks noGrp="1"/>
          </p:cNvSpPr>
          <p:nvPr>
            <p:ph type="subTitle" idx="4"/>
          </p:nvPr>
        </p:nvSpPr>
        <p:spPr>
          <a:xfrm>
            <a:off x="2274156" y="3035733"/>
            <a:ext cx="2965600" cy="56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69" name="Google Shape;69;p16"/>
          <p:cNvSpPr txBox="1">
            <a:spLocks noGrp="1"/>
          </p:cNvSpPr>
          <p:nvPr>
            <p:ph type="title" idx="5"/>
          </p:nvPr>
        </p:nvSpPr>
        <p:spPr>
          <a:xfrm>
            <a:off x="3126600" y="3836400"/>
            <a:ext cx="2088400" cy="3424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1400"/>
              <a:buNone/>
              <a:defRPr sz="1700" b="1">
                <a:solidFill>
                  <a:schemeClr val="accent1"/>
                </a:solidFill>
              </a:defRPr>
            </a:lvl1pPr>
            <a:lvl2pPr lvl="1" rtl="0">
              <a:spcBef>
                <a:spcPts val="0"/>
              </a:spcBef>
              <a:spcAft>
                <a:spcPts val="0"/>
              </a:spcAft>
              <a:buSzPts val="2800"/>
              <a:buNone/>
              <a:defRPr>
                <a:latin typeface="Lato Light"/>
                <a:ea typeface="Lato Light"/>
                <a:cs typeface="Lato Light"/>
                <a:sym typeface="Lato Light"/>
              </a:defRPr>
            </a:lvl2pPr>
            <a:lvl3pPr lvl="2" rtl="0">
              <a:spcBef>
                <a:spcPts val="0"/>
              </a:spcBef>
              <a:spcAft>
                <a:spcPts val="0"/>
              </a:spcAft>
              <a:buSzPts val="2800"/>
              <a:buNone/>
              <a:defRPr>
                <a:latin typeface="Lato Light"/>
                <a:ea typeface="Lato Light"/>
                <a:cs typeface="Lato Light"/>
                <a:sym typeface="Lato Light"/>
              </a:defRPr>
            </a:lvl3pPr>
            <a:lvl4pPr lvl="3" rtl="0">
              <a:spcBef>
                <a:spcPts val="0"/>
              </a:spcBef>
              <a:spcAft>
                <a:spcPts val="0"/>
              </a:spcAft>
              <a:buSzPts val="2800"/>
              <a:buNone/>
              <a:defRPr>
                <a:latin typeface="Lato Light"/>
                <a:ea typeface="Lato Light"/>
                <a:cs typeface="Lato Light"/>
                <a:sym typeface="Lato Light"/>
              </a:defRPr>
            </a:lvl4pPr>
            <a:lvl5pPr lvl="4" rtl="0">
              <a:spcBef>
                <a:spcPts val="0"/>
              </a:spcBef>
              <a:spcAft>
                <a:spcPts val="0"/>
              </a:spcAft>
              <a:buSzPts val="2800"/>
              <a:buNone/>
              <a:defRPr>
                <a:latin typeface="Lato Light"/>
                <a:ea typeface="Lato Light"/>
                <a:cs typeface="Lato Light"/>
                <a:sym typeface="Lato Light"/>
              </a:defRPr>
            </a:lvl5pPr>
            <a:lvl6pPr lvl="5" rtl="0">
              <a:spcBef>
                <a:spcPts val="0"/>
              </a:spcBef>
              <a:spcAft>
                <a:spcPts val="0"/>
              </a:spcAft>
              <a:buSzPts val="2800"/>
              <a:buNone/>
              <a:defRPr>
                <a:latin typeface="Lato Light"/>
                <a:ea typeface="Lato Light"/>
                <a:cs typeface="Lato Light"/>
                <a:sym typeface="Lato Light"/>
              </a:defRPr>
            </a:lvl6pPr>
            <a:lvl7pPr lvl="6" rtl="0">
              <a:spcBef>
                <a:spcPts val="0"/>
              </a:spcBef>
              <a:spcAft>
                <a:spcPts val="0"/>
              </a:spcAft>
              <a:buSzPts val="2800"/>
              <a:buNone/>
              <a:defRPr>
                <a:latin typeface="Lato Light"/>
                <a:ea typeface="Lato Light"/>
                <a:cs typeface="Lato Light"/>
                <a:sym typeface="Lato Light"/>
              </a:defRPr>
            </a:lvl7pPr>
            <a:lvl8pPr lvl="7" rtl="0">
              <a:spcBef>
                <a:spcPts val="0"/>
              </a:spcBef>
              <a:spcAft>
                <a:spcPts val="0"/>
              </a:spcAft>
              <a:buSzPts val="2800"/>
              <a:buNone/>
              <a:defRPr>
                <a:latin typeface="Lato Light"/>
                <a:ea typeface="Lato Light"/>
                <a:cs typeface="Lato Light"/>
                <a:sym typeface="Lato Light"/>
              </a:defRPr>
            </a:lvl8pPr>
            <a:lvl9pPr lvl="8" rtl="0">
              <a:spcBef>
                <a:spcPts val="0"/>
              </a:spcBef>
              <a:spcAft>
                <a:spcPts val="0"/>
              </a:spcAft>
              <a:buSzPts val="2800"/>
              <a:buNone/>
              <a:defRPr>
                <a:latin typeface="Lato Light"/>
                <a:ea typeface="Lato Light"/>
                <a:cs typeface="Lato Light"/>
                <a:sym typeface="Lato Light"/>
              </a:defRPr>
            </a:lvl9pPr>
          </a:lstStyle>
          <a:p>
            <a:endParaRPr/>
          </a:p>
        </p:txBody>
      </p:sp>
      <p:sp>
        <p:nvSpPr>
          <p:cNvPr id="70" name="Google Shape;70;p16"/>
          <p:cNvSpPr txBox="1">
            <a:spLocks noGrp="1"/>
          </p:cNvSpPr>
          <p:nvPr>
            <p:ph type="subTitle" idx="6"/>
          </p:nvPr>
        </p:nvSpPr>
        <p:spPr>
          <a:xfrm>
            <a:off x="2274156" y="4153333"/>
            <a:ext cx="2965600" cy="56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1" name="Google Shape;71;p16"/>
          <p:cNvSpPr txBox="1">
            <a:spLocks noGrp="1"/>
          </p:cNvSpPr>
          <p:nvPr>
            <p:ph type="title" idx="7"/>
          </p:nvPr>
        </p:nvSpPr>
        <p:spPr>
          <a:xfrm>
            <a:off x="3126600" y="4954000"/>
            <a:ext cx="2088400" cy="34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700" b="1">
                <a:solidFill>
                  <a:srgbClr val="335F72"/>
                </a:solidFill>
              </a:defRPr>
            </a:lvl1pPr>
            <a:lvl2pPr lvl="1" rtl="0">
              <a:spcBef>
                <a:spcPts val="0"/>
              </a:spcBef>
              <a:spcAft>
                <a:spcPts val="0"/>
              </a:spcAft>
              <a:buSzPts val="2800"/>
              <a:buNone/>
              <a:defRPr>
                <a:latin typeface="Lato Light"/>
                <a:ea typeface="Lato Light"/>
                <a:cs typeface="Lato Light"/>
                <a:sym typeface="Lato Light"/>
              </a:defRPr>
            </a:lvl2pPr>
            <a:lvl3pPr lvl="2" rtl="0">
              <a:spcBef>
                <a:spcPts val="0"/>
              </a:spcBef>
              <a:spcAft>
                <a:spcPts val="0"/>
              </a:spcAft>
              <a:buSzPts val="2800"/>
              <a:buNone/>
              <a:defRPr>
                <a:latin typeface="Lato Light"/>
                <a:ea typeface="Lato Light"/>
                <a:cs typeface="Lato Light"/>
                <a:sym typeface="Lato Light"/>
              </a:defRPr>
            </a:lvl3pPr>
            <a:lvl4pPr lvl="3" rtl="0">
              <a:spcBef>
                <a:spcPts val="0"/>
              </a:spcBef>
              <a:spcAft>
                <a:spcPts val="0"/>
              </a:spcAft>
              <a:buSzPts val="2800"/>
              <a:buNone/>
              <a:defRPr>
                <a:latin typeface="Lato Light"/>
                <a:ea typeface="Lato Light"/>
                <a:cs typeface="Lato Light"/>
                <a:sym typeface="Lato Light"/>
              </a:defRPr>
            </a:lvl4pPr>
            <a:lvl5pPr lvl="4" rtl="0">
              <a:spcBef>
                <a:spcPts val="0"/>
              </a:spcBef>
              <a:spcAft>
                <a:spcPts val="0"/>
              </a:spcAft>
              <a:buSzPts val="2800"/>
              <a:buNone/>
              <a:defRPr>
                <a:latin typeface="Lato Light"/>
                <a:ea typeface="Lato Light"/>
                <a:cs typeface="Lato Light"/>
                <a:sym typeface="Lato Light"/>
              </a:defRPr>
            </a:lvl5pPr>
            <a:lvl6pPr lvl="5" rtl="0">
              <a:spcBef>
                <a:spcPts val="0"/>
              </a:spcBef>
              <a:spcAft>
                <a:spcPts val="0"/>
              </a:spcAft>
              <a:buSzPts val="2800"/>
              <a:buNone/>
              <a:defRPr>
                <a:latin typeface="Lato Light"/>
                <a:ea typeface="Lato Light"/>
                <a:cs typeface="Lato Light"/>
                <a:sym typeface="Lato Light"/>
              </a:defRPr>
            </a:lvl6pPr>
            <a:lvl7pPr lvl="6" rtl="0">
              <a:spcBef>
                <a:spcPts val="0"/>
              </a:spcBef>
              <a:spcAft>
                <a:spcPts val="0"/>
              </a:spcAft>
              <a:buSzPts val="2800"/>
              <a:buNone/>
              <a:defRPr>
                <a:latin typeface="Lato Light"/>
                <a:ea typeface="Lato Light"/>
                <a:cs typeface="Lato Light"/>
                <a:sym typeface="Lato Light"/>
              </a:defRPr>
            </a:lvl7pPr>
            <a:lvl8pPr lvl="7" rtl="0">
              <a:spcBef>
                <a:spcPts val="0"/>
              </a:spcBef>
              <a:spcAft>
                <a:spcPts val="0"/>
              </a:spcAft>
              <a:buSzPts val="2800"/>
              <a:buNone/>
              <a:defRPr>
                <a:latin typeface="Lato Light"/>
                <a:ea typeface="Lato Light"/>
                <a:cs typeface="Lato Light"/>
                <a:sym typeface="Lato Light"/>
              </a:defRPr>
            </a:lvl8pPr>
            <a:lvl9pPr lvl="8" rtl="0">
              <a:spcBef>
                <a:spcPts val="0"/>
              </a:spcBef>
              <a:spcAft>
                <a:spcPts val="0"/>
              </a:spcAft>
              <a:buSzPts val="2800"/>
              <a:buNone/>
              <a:defRPr>
                <a:latin typeface="Lato Light"/>
                <a:ea typeface="Lato Light"/>
                <a:cs typeface="Lato Light"/>
                <a:sym typeface="Lato Light"/>
              </a:defRPr>
            </a:lvl9pPr>
          </a:lstStyle>
          <a:p>
            <a:endParaRPr/>
          </a:p>
        </p:txBody>
      </p:sp>
      <p:sp>
        <p:nvSpPr>
          <p:cNvPr id="72" name="Google Shape;72;p16"/>
          <p:cNvSpPr txBox="1">
            <a:spLocks noGrp="1"/>
          </p:cNvSpPr>
          <p:nvPr>
            <p:ph type="subTitle" idx="8"/>
          </p:nvPr>
        </p:nvSpPr>
        <p:spPr>
          <a:xfrm>
            <a:off x="2274156" y="5270933"/>
            <a:ext cx="2965600" cy="566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73" name="Google Shape;73;p16"/>
          <p:cNvSpPr/>
          <p:nvPr/>
        </p:nvSpPr>
        <p:spPr>
          <a:xfrm>
            <a:off x="-122933" y="733600"/>
            <a:ext cx="2866000" cy="8400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441079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
        <p:cNvGrpSpPr/>
        <p:nvPr/>
      </p:nvGrpSpPr>
      <p:grpSpPr>
        <a:xfrm>
          <a:off x="0" y="0"/>
          <a:ext cx="0" cy="0"/>
          <a:chOff x="0" y="0"/>
          <a:chExt cx="0" cy="0"/>
        </a:xfrm>
      </p:grpSpPr>
      <p:sp>
        <p:nvSpPr>
          <p:cNvPr id="75" name="Google Shape;75;p17"/>
          <p:cNvSpPr txBox="1">
            <a:spLocks noGrp="1"/>
          </p:cNvSpPr>
          <p:nvPr>
            <p:ph type="ctrTitle"/>
          </p:nvPr>
        </p:nvSpPr>
        <p:spPr>
          <a:xfrm>
            <a:off x="3517800" y="1028699"/>
            <a:ext cx="5156400" cy="109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800"/>
              <a:buNone/>
              <a:defRPr sz="3500">
                <a:solidFill>
                  <a:schemeClr val="accent1"/>
                </a:solidFill>
              </a:defRPr>
            </a:lvl1pPr>
            <a:lvl2pPr lvl="1" algn="ctr" rtl="0">
              <a:spcBef>
                <a:spcPts val="0"/>
              </a:spcBef>
              <a:spcAft>
                <a:spcPts val="0"/>
              </a:spcAft>
              <a:buClr>
                <a:schemeClr val="lt1"/>
              </a:buClr>
              <a:buSzPts val="1600"/>
              <a:buNone/>
              <a:defRPr sz="1600">
                <a:solidFill>
                  <a:schemeClr val="lt1"/>
                </a:solidFill>
              </a:defRPr>
            </a:lvl2pPr>
            <a:lvl3pPr lvl="2" algn="ctr" rtl="0">
              <a:spcBef>
                <a:spcPts val="0"/>
              </a:spcBef>
              <a:spcAft>
                <a:spcPts val="0"/>
              </a:spcAft>
              <a:buClr>
                <a:schemeClr val="lt1"/>
              </a:buClr>
              <a:buSzPts val="1600"/>
              <a:buNone/>
              <a:defRPr sz="1600">
                <a:solidFill>
                  <a:schemeClr val="lt1"/>
                </a:solidFill>
              </a:defRPr>
            </a:lvl3pPr>
            <a:lvl4pPr lvl="3" algn="ctr" rtl="0">
              <a:spcBef>
                <a:spcPts val="0"/>
              </a:spcBef>
              <a:spcAft>
                <a:spcPts val="0"/>
              </a:spcAft>
              <a:buClr>
                <a:schemeClr val="lt1"/>
              </a:buClr>
              <a:buSzPts val="1600"/>
              <a:buNone/>
              <a:defRPr sz="1600">
                <a:solidFill>
                  <a:schemeClr val="lt1"/>
                </a:solidFill>
              </a:defRPr>
            </a:lvl4pPr>
            <a:lvl5pPr lvl="4" algn="ctr" rtl="0">
              <a:spcBef>
                <a:spcPts val="0"/>
              </a:spcBef>
              <a:spcAft>
                <a:spcPts val="0"/>
              </a:spcAft>
              <a:buClr>
                <a:schemeClr val="lt1"/>
              </a:buClr>
              <a:buSzPts val="1600"/>
              <a:buNone/>
              <a:defRPr sz="1600">
                <a:solidFill>
                  <a:schemeClr val="lt1"/>
                </a:solidFill>
              </a:defRPr>
            </a:lvl5pPr>
            <a:lvl6pPr lvl="5" algn="ctr" rtl="0">
              <a:spcBef>
                <a:spcPts val="0"/>
              </a:spcBef>
              <a:spcAft>
                <a:spcPts val="0"/>
              </a:spcAft>
              <a:buClr>
                <a:schemeClr val="lt1"/>
              </a:buClr>
              <a:buSzPts val="1600"/>
              <a:buNone/>
              <a:defRPr sz="1600">
                <a:solidFill>
                  <a:schemeClr val="lt1"/>
                </a:solidFill>
              </a:defRPr>
            </a:lvl6pPr>
            <a:lvl7pPr lvl="6" algn="ctr" rtl="0">
              <a:spcBef>
                <a:spcPts val="0"/>
              </a:spcBef>
              <a:spcAft>
                <a:spcPts val="0"/>
              </a:spcAft>
              <a:buClr>
                <a:schemeClr val="lt1"/>
              </a:buClr>
              <a:buSzPts val="1600"/>
              <a:buNone/>
              <a:defRPr sz="1600">
                <a:solidFill>
                  <a:schemeClr val="lt1"/>
                </a:solidFill>
              </a:defRPr>
            </a:lvl7pPr>
            <a:lvl8pPr lvl="7" algn="ctr" rtl="0">
              <a:spcBef>
                <a:spcPts val="0"/>
              </a:spcBef>
              <a:spcAft>
                <a:spcPts val="0"/>
              </a:spcAft>
              <a:buClr>
                <a:schemeClr val="lt1"/>
              </a:buClr>
              <a:buSzPts val="1600"/>
              <a:buNone/>
              <a:defRPr sz="1600">
                <a:solidFill>
                  <a:schemeClr val="lt1"/>
                </a:solidFill>
              </a:defRPr>
            </a:lvl8pPr>
            <a:lvl9pPr lvl="8" algn="ctr" rtl="0">
              <a:spcBef>
                <a:spcPts val="0"/>
              </a:spcBef>
              <a:spcAft>
                <a:spcPts val="0"/>
              </a:spcAft>
              <a:buClr>
                <a:schemeClr val="lt1"/>
              </a:buClr>
              <a:buSzPts val="1600"/>
              <a:buNone/>
              <a:defRPr sz="1600">
                <a:solidFill>
                  <a:schemeClr val="lt1"/>
                </a:solidFill>
              </a:defRPr>
            </a:lvl9pPr>
          </a:lstStyle>
          <a:p>
            <a:endParaRPr/>
          </a:p>
        </p:txBody>
      </p:sp>
      <p:sp>
        <p:nvSpPr>
          <p:cNvPr id="76" name="Google Shape;76;p17"/>
          <p:cNvSpPr txBox="1">
            <a:spLocks noGrp="1"/>
          </p:cNvSpPr>
          <p:nvPr>
            <p:ph type="subTitle" idx="1"/>
          </p:nvPr>
        </p:nvSpPr>
        <p:spPr>
          <a:xfrm>
            <a:off x="4041600" y="2069633"/>
            <a:ext cx="4108800" cy="23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None/>
              <a:defRPr sz="14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77" name="Google Shape;77;p17"/>
          <p:cNvSpPr txBox="1"/>
          <p:nvPr/>
        </p:nvSpPr>
        <p:spPr>
          <a:xfrm>
            <a:off x="3741600" y="5086133"/>
            <a:ext cx="4708800" cy="7636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200">
                <a:solidFill>
                  <a:schemeClr val="lt1"/>
                </a:solidFill>
                <a:latin typeface="Lato Light"/>
                <a:ea typeface="Lato Light"/>
                <a:cs typeface="Lato Light"/>
                <a:sym typeface="Lato Light"/>
              </a:rPr>
              <a:t>CREDITS: This presentation template was created by </a:t>
            </a:r>
            <a:r>
              <a:rPr lang="en" sz="1200" b="1">
                <a:solidFill>
                  <a:schemeClr val="accent4"/>
                </a:solidFill>
                <a:uFill>
                  <a:noFill/>
                </a:uFill>
                <a:latin typeface="Lato"/>
                <a:ea typeface="Lato"/>
                <a:cs typeface="Lato"/>
                <a:sym typeface="Lato"/>
                <a:hlinkClick r:id="rId2">
                  <a:extLst>
                    <a:ext uri="{A12FA001-AC4F-418D-AE19-62706E023703}">
                      <ahyp:hlinkClr xmlns:ahyp="http://schemas.microsoft.com/office/drawing/2018/hyperlinkcolor" val="tx"/>
                    </a:ext>
                  </a:extLst>
                </a:hlinkClick>
              </a:rPr>
              <a:t>Slidesgo</a:t>
            </a:r>
            <a:r>
              <a:rPr lang="en" sz="1200">
                <a:solidFill>
                  <a:schemeClr val="lt1"/>
                </a:solidFill>
                <a:latin typeface="Lato Light"/>
                <a:ea typeface="Lato Light"/>
                <a:cs typeface="Lato Light"/>
                <a:sym typeface="Lato Light"/>
              </a:rPr>
              <a:t>, including icons by </a:t>
            </a:r>
            <a:r>
              <a:rPr lang="en" sz="1200" b="1">
                <a:solidFill>
                  <a:schemeClr val="accent4"/>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Flaticon</a:t>
            </a:r>
            <a:r>
              <a:rPr lang="en" sz="1200">
                <a:solidFill>
                  <a:schemeClr val="lt1"/>
                </a:solidFill>
                <a:latin typeface="Lato Light"/>
                <a:ea typeface="Lato Light"/>
                <a:cs typeface="Lato Light"/>
                <a:sym typeface="Lato Light"/>
              </a:rPr>
              <a:t>, and infographics &amp; images by </a:t>
            </a:r>
            <a:r>
              <a:rPr lang="en" sz="1200" b="1">
                <a:solidFill>
                  <a:schemeClr val="accent4"/>
                </a:solidFill>
                <a:uFill>
                  <a:noFill/>
                </a:uFill>
                <a:latin typeface="Lato"/>
                <a:ea typeface="Lato"/>
                <a:cs typeface="Lato"/>
                <a:sym typeface="Lato"/>
                <a:hlinkClick r:id="rId4">
                  <a:extLst>
                    <a:ext uri="{A12FA001-AC4F-418D-AE19-62706E023703}">
                      <ahyp:hlinkClr xmlns:ahyp="http://schemas.microsoft.com/office/drawing/2018/hyperlinkcolor" val="tx"/>
                    </a:ext>
                  </a:extLst>
                </a:hlinkClick>
              </a:rPr>
              <a:t>Freepik</a:t>
            </a:r>
            <a:endParaRPr sz="1200" b="1">
              <a:solidFill>
                <a:schemeClr val="accent4"/>
              </a:solidFill>
              <a:latin typeface="Lato"/>
              <a:ea typeface="Lato"/>
              <a:cs typeface="Lato"/>
              <a:sym typeface="Lato"/>
            </a:endParaRPr>
          </a:p>
        </p:txBody>
      </p:sp>
    </p:spTree>
    <p:extLst>
      <p:ext uri="{BB962C8B-B14F-4D97-AF65-F5344CB8AC3E}">
        <p14:creationId xmlns:p14="http://schemas.microsoft.com/office/powerpoint/2010/main" val="29977758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761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DB131D-B8B9-42E2-AB37-0B707F5AB6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3CEED12-AB36-4051-BC45-FC43835B251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3759A7E-F86F-4ED3-AF51-B0B5B22D6157}"/>
              </a:ext>
            </a:extLst>
          </p:cNvPr>
          <p:cNvSpPr>
            <a:spLocks noGrp="1"/>
          </p:cNvSpPr>
          <p:nvPr>
            <p:ph type="dt" sz="half" idx="10"/>
          </p:nvPr>
        </p:nvSpPr>
        <p:spPr/>
        <p:txBody>
          <a:bodyPr/>
          <a:lstStyle/>
          <a:p>
            <a:fld id="{BD97F2C3-0551-47B9-82E5-37EDE32323D1}" type="datetimeFigureOut">
              <a:rPr kumimoji="1" lang="ja-JP" altLang="en-US" smtClean="0"/>
              <a:t>2023/8/16</a:t>
            </a:fld>
            <a:endParaRPr kumimoji="1" lang="ja-JP" altLang="en-US"/>
          </a:p>
        </p:txBody>
      </p:sp>
      <p:sp>
        <p:nvSpPr>
          <p:cNvPr id="5" name="フッター プレースホルダー 4">
            <a:extLst>
              <a:ext uri="{FF2B5EF4-FFF2-40B4-BE49-F238E27FC236}">
                <a16:creationId xmlns:a16="http://schemas.microsoft.com/office/drawing/2014/main" id="{617EAA84-5C41-444A-8828-2B063672C9A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5E96E4-3EBA-40EE-A4B9-25A92046AD08}"/>
              </a:ext>
            </a:extLst>
          </p:cNvPr>
          <p:cNvSpPr>
            <a:spLocks noGrp="1"/>
          </p:cNvSpPr>
          <p:nvPr>
            <p:ph type="sldNum" sz="quarter" idx="12"/>
          </p:nvPr>
        </p:nvSpPr>
        <p:spPr/>
        <p:txBody>
          <a:bodyPr/>
          <a:lstStyle/>
          <a:p>
            <a:fld id="{5DDC72A5-6D27-486E-9B5D-A9090B8F04D1}" type="slidenum">
              <a:rPr kumimoji="1" lang="ja-JP" altLang="en-US" smtClean="0"/>
              <a:t>‹#›</a:t>
            </a:fld>
            <a:endParaRPr kumimoji="1" lang="ja-JP" altLang="en-US"/>
          </a:p>
        </p:txBody>
      </p:sp>
    </p:spTree>
    <p:extLst>
      <p:ext uri="{BB962C8B-B14F-4D97-AF65-F5344CB8AC3E}">
        <p14:creationId xmlns:p14="http://schemas.microsoft.com/office/powerpoint/2010/main" val="1290277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lvl1pPr algn="ctr">
              <a:defRPr sz="3600">
                <a:latin typeface="Tahoma" panose="020B0604030504040204" pitchFamily="34" charset="0"/>
                <a:ea typeface="Tahoma" panose="020B0604030504040204" pitchFamily="34" charset="0"/>
                <a:cs typeface="Tahoma" panose="020B0604030504040204" pitchFamily="34" charset="0"/>
              </a:defRPr>
            </a:lvl1pPr>
          </a:lstStyle>
          <a:p>
            <a:r>
              <a:rPr lang="nl-NL" dirty="0"/>
              <a:t>Klik om de stijl te bewerken</a:t>
            </a:r>
            <a:endParaRPr lang="en-US" dirty="0"/>
          </a:p>
        </p:txBody>
      </p:sp>
      <p:sp>
        <p:nvSpPr>
          <p:cNvPr id="4" name="Footer Placeholder 3"/>
          <p:cNvSpPr>
            <a:spLocks noGrp="1"/>
          </p:cNvSpPr>
          <p:nvPr>
            <p:ph type="ftr" sz="quarter" idx="11"/>
          </p:nvPr>
        </p:nvSpPr>
        <p:spPr/>
        <p:txBody>
          <a:bodyPr/>
          <a:lstStyle/>
          <a:p>
            <a:r>
              <a:rPr lang="en-GB"/>
              <a:t>Confidential Information OLV Aalst</a:t>
            </a:r>
          </a:p>
        </p:txBody>
      </p:sp>
    </p:spTree>
    <p:extLst>
      <p:ext uri="{BB962C8B-B14F-4D97-AF65-F5344CB8AC3E}">
        <p14:creationId xmlns:p14="http://schemas.microsoft.com/office/powerpoint/2010/main" val="4032011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FCFA4AC-08CC-42CE-BD01-C191750A04EC}"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Oval 7">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7390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BA7A723-92A7-435B-B681-F25B092FEFEB}" type="datetimeFigureOut">
              <a:rPr lang="en-US" smtClean="0"/>
              <a:t>8/16/2023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
        <p:nvSpPr>
          <p:cNvPr id="10" name="Oval 9">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Oval 11">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3" name="Oval 12">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4"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1445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F170639-886C-4FCF-9EAB-ABB5DA3F3F4A}" type="datetimeFigureOut">
              <a:rPr lang="en-US" smtClean="0"/>
              <a:t>8/16/2023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
        <p:nvSpPr>
          <p:cNvPr id="6" name="Oval 5">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Oval 6">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57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8/16/2023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5" name="Oval 4">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6" name="Oval 5">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7" name="Oval 6">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8" name="Oval 7">
            <a:extLst>
              <a:ext uri="{FF2B5EF4-FFF2-40B4-BE49-F238E27FC236}">
                <a16:creationId xmlns:a16="http://schemas.microsoft.com/office/drawing/2014/main" id="{12BAE379-8BA3-4C38-80B9-F6ECE8575046}"/>
              </a:ext>
            </a:extLst>
          </p:cNvPr>
          <p:cNvSpPr/>
          <p:nvPr userDrawn="1"/>
        </p:nvSpPr>
        <p:spPr>
          <a:xfrm>
            <a:off x="7062787" y="1199097"/>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2257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Oval 7">
            <a:extLst>
              <a:ext uri="{FF2B5EF4-FFF2-40B4-BE49-F238E27FC236}">
                <a16:creationId xmlns:a16="http://schemas.microsoft.com/office/drawing/2014/main" id="{8F6A756B-881F-4AD8-88A2-0DEA57AC8086}"/>
              </a:ext>
            </a:extLst>
          </p:cNvPr>
          <p:cNvSpPr/>
          <p:nvPr userDrawn="1"/>
        </p:nvSpPr>
        <p:spPr>
          <a:xfrm>
            <a:off x="9575801" y="1199097"/>
            <a:ext cx="4695527" cy="4670817"/>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9" name="Oval 8">
            <a:extLst>
              <a:ext uri="{FF2B5EF4-FFF2-40B4-BE49-F238E27FC236}">
                <a16:creationId xmlns:a16="http://schemas.microsoft.com/office/drawing/2014/main" id="{52E1879E-468E-4022-BADB-7EA13901AAC4}"/>
              </a:ext>
            </a:extLst>
          </p:cNvPr>
          <p:cNvSpPr/>
          <p:nvPr userDrawn="1"/>
        </p:nvSpPr>
        <p:spPr>
          <a:xfrm>
            <a:off x="1058659" y="759742"/>
            <a:ext cx="5578882" cy="5549523"/>
          </a:xfrm>
          <a:prstGeom prst="ellipse">
            <a:avLst/>
          </a:prstGeom>
          <a:noFill/>
          <a:ln w="6350">
            <a:solidFill>
              <a:schemeClr val="tx1">
                <a:alpha val="10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0" name="Oval 9">
            <a:extLst>
              <a:ext uri="{FF2B5EF4-FFF2-40B4-BE49-F238E27FC236}">
                <a16:creationId xmlns:a16="http://schemas.microsoft.com/office/drawing/2014/main" id="{C926C8E7-AF48-4D69-8A29-78C339929E06}"/>
              </a:ext>
            </a:extLst>
          </p:cNvPr>
          <p:cNvSpPr/>
          <p:nvPr userDrawn="1"/>
        </p:nvSpPr>
        <p:spPr>
          <a:xfrm>
            <a:off x="6309668" y="5745357"/>
            <a:ext cx="106064" cy="105506"/>
          </a:xfrm>
          <a:prstGeom prst="ellipse">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2700" dirty="0"/>
          </a:p>
        </p:txBody>
      </p:sp>
      <p:sp>
        <p:nvSpPr>
          <p:cNvPr id="11" name="Oval 10">
            <a:extLst>
              <a:ext uri="{FF2B5EF4-FFF2-40B4-BE49-F238E27FC236}">
                <a16:creationId xmlns:a16="http://schemas.microsoft.com/office/drawing/2014/main" id="{12BAE379-8BA3-4C38-80B9-F6ECE8575046}"/>
              </a:ext>
            </a:extLst>
          </p:cNvPr>
          <p:cNvSpPr/>
          <p:nvPr userDrawn="1"/>
        </p:nvSpPr>
        <p:spPr>
          <a:xfrm>
            <a:off x="5243414" y="6098258"/>
            <a:ext cx="244510" cy="243223"/>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Freeform: Shape 10">
            <a:extLst>
              <a:ext uri="{FF2B5EF4-FFF2-40B4-BE49-F238E27FC236}">
                <a16:creationId xmlns:a16="http://schemas.microsoft.com/office/drawing/2014/main" id="{BDC42F51-DCAB-4C33-9689-ABC135D1EE8D}"/>
              </a:ext>
            </a:extLst>
          </p:cNvPr>
          <p:cNvSpPr/>
          <p:nvPr userDrawn="1"/>
        </p:nvSpPr>
        <p:spPr>
          <a:xfrm rot="10800000">
            <a:off x="10507442"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1">
            <a:extLst>
              <a:ext uri="{FF2B5EF4-FFF2-40B4-BE49-F238E27FC236}">
                <a16:creationId xmlns:a16="http://schemas.microsoft.com/office/drawing/2014/main" id="{A5BC48F8-98EB-4550-8EAC-1248034E956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817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8/16/2023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8" name="Freeform: Shape 17">
            <a:extLst>
              <a:ext uri="{FF2B5EF4-FFF2-40B4-BE49-F238E27FC236}">
                <a16:creationId xmlns:a16="http://schemas.microsoft.com/office/drawing/2014/main" id="{125D7C1C-9CF4-47B3-9ABC-8F0E2CE6CD31}"/>
              </a:ext>
            </a:extLst>
          </p:cNvPr>
          <p:cNvSpPr/>
          <p:nvPr userDrawn="1"/>
        </p:nvSpPr>
        <p:spPr>
          <a:xfrm rot="10800000">
            <a:off x="3192203" y="6397343"/>
            <a:ext cx="1684558" cy="460657"/>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18">
            <a:extLst>
              <a:ext uri="{FF2B5EF4-FFF2-40B4-BE49-F238E27FC236}">
                <a16:creationId xmlns:a16="http://schemas.microsoft.com/office/drawing/2014/main" id="{B0B53361-3F22-4468-B6F8-71E345F70770}"/>
              </a:ext>
            </a:extLst>
          </p:cNvPr>
          <p:cNvSpPr/>
          <p:nvPr userDrawn="1"/>
        </p:nvSpPr>
        <p:spPr>
          <a:xfrm>
            <a:off x="1496753" y="0"/>
            <a:ext cx="2057848" cy="562736"/>
          </a:xfrm>
          <a:custGeom>
            <a:avLst/>
            <a:gdLst>
              <a:gd name="connsiteX0" fmla="*/ 0 w 1684558"/>
              <a:gd name="connsiteY0" fmla="*/ 0 h 460657"/>
              <a:gd name="connsiteX1" fmla="*/ 1684558 w 1684558"/>
              <a:gd name="connsiteY1" fmla="*/ 0 h 460657"/>
              <a:gd name="connsiteX2" fmla="*/ 1670866 w 1684558"/>
              <a:gd name="connsiteY2" fmla="*/ 22419 h 460657"/>
              <a:gd name="connsiteX3" fmla="*/ 842279 w 1684558"/>
              <a:gd name="connsiteY3" fmla="*/ 460657 h 460657"/>
              <a:gd name="connsiteX4" fmla="*/ 13692 w 1684558"/>
              <a:gd name="connsiteY4" fmla="*/ 22419 h 460657"/>
              <a:gd name="connsiteX5" fmla="*/ 0 w 1684558"/>
              <a:gd name="connsiteY5" fmla="*/ 0 h 460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4558" h="460657">
                <a:moveTo>
                  <a:pt x="0" y="0"/>
                </a:moveTo>
                <a:lnTo>
                  <a:pt x="1684558" y="0"/>
                </a:lnTo>
                <a:lnTo>
                  <a:pt x="1670866" y="22419"/>
                </a:lnTo>
                <a:cubicBezTo>
                  <a:pt x="1491295" y="286821"/>
                  <a:pt x="1187195" y="460657"/>
                  <a:pt x="842279" y="460657"/>
                </a:cubicBezTo>
                <a:cubicBezTo>
                  <a:pt x="497363" y="460657"/>
                  <a:pt x="193263" y="286821"/>
                  <a:pt x="13692" y="22419"/>
                </a:cubicBezTo>
                <a:lnTo>
                  <a:pt x="0" y="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5862550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2.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9FD0C-5451-4CA0-86AF-E70AE3279989}" type="datetimeFigureOut">
              <a:rPr lang="en-US" smtClean="0"/>
              <a:t>8/16/2023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cxnSp>
        <p:nvCxnSpPr>
          <p:cNvPr id="7" name="Straight Connector 6">
            <a:extLst>
              <a:ext uri="{FF2B5EF4-FFF2-40B4-BE49-F238E27FC236}">
                <a16:creationId xmlns:a16="http://schemas.microsoft.com/office/drawing/2014/main" id="{1BD32F58-EB48-4836-BA45-971BA1AA1608}"/>
              </a:ext>
            </a:extLst>
          </p:cNvPr>
          <p:cNvCxnSpPr/>
          <p:nvPr userDrawn="1"/>
        </p:nvCxnSpPr>
        <p:spPr>
          <a:xfrm>
            <a:off x="559704" y="553721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
        <p:nvSpPr>
          <p:cNvPr id="8" name="Shape 61">
            <a:extLst>
              <a:ext uri="{FF2B5EF4-FFF2-40B4-BE49-F238E27FC236}">
                <a16:creationId xmlns:a16="http://schemas.microsoft.com/office/drawing/2014/main" id="{9DA099E0-27DA-42BD-9D42-E4CA07B78FDD}"/>
              </a:ext>
            </a:extLst>
          </p:cNvPr>
          <p:cNvSpPr/>
          <p:nvPr userDrawn="1"/>
        </p:nvSpPr>
        <p:spPr>
          <a:xfrm rot="16200000">
            <a:off x="-1548505" y="3225098"/>
            <a:ext cx="4216420" cy="407804"/>
          </a:xfrm>
          <a:prstGeom prst="rect">
            <a:avLst/>
          </a:prstGeom>
          <a:ln w="3175">
            <a:miter lim="400000"/>
          </a:ln>
          <a:extLst>
            <a:ext uri="{C572A759-6A51-4108-AA02-DFA0A04FC94B}">
              <ma14:wrappingTextBoxFlag xmlns="" xmlns:ma14="http://schemas.microsoft.com/office/mac/drawingml/2011/main" val="1"/>
            </a:ext>
          </a:extLst>
        </p:spPr>
        <p:txBody>
          <a:bodyPr wrap="square" lIns="19050" tIns="19050" rIns="19050" bIns="19050" anchor="ctr">
            <a:spAutoFit/>
          </a:bodyPr>
          <a:lstStyle/>
          <a:p>
            <a:pPr marL="0" indent="0" algn="ctr">
              <a:buFont typeface="Arial" panose="020B0604020202020204" pitchFamily="34" charset="0"/>
              <a:buNone/>
              <a:defRPr sz="3000">
                <a:solidFill>
                  <a:srgbClr val="3A3B39"/>
                </a:solidFill>
                <a:latin typeface="Bebas"/>
                <a:ea typeface="Bebas"/>
                <a:cs typeface="Bebas"/>
                <a:sym typeface="Bebas"/>
              </a:defRPr>
            </a:pPr>
            <a:r>
              <a:rPr lang="en-US" sz="2400" b="1" kern="1200" spc="600" dirty="0">
                <a:solidFill>
                  <a:srgbClr val="2F3342"/>
                </a:solidFill>
                <a:latin typeface="+mn-lt"/>
                <a:ea typeface="+mn-ea"/>
                <a:cs typeface="+mn-cs"/>
                <a:sym typeface="Bebas"/>
              </a:rPr>
              <a:t>4</a:t>
            </a:r>
            <a:r>
              <a:rPr lang="en-US" sz="2400" b="1" kern="1200" spc="600" baseline="30000" dirty="0">
                <a:solidFill>
                  <a:srgbClr val="2F3342"/>
                </a:solidFill>
                <a:latin typeface="+mn-lt"/>
                <a:ea typeface="+mn-ea"/>
                <a:cs typeface="+mn-cs"/>
                <a:sym typeface="Bebas"/>
              </a:rPr>
              <a:t>TH </a:t>
            </a:r>
            <a:r>
              <a:rPr lang="en-US" sz="2400" b="1" kern="1200" spc="600" dirty="0">
                <a:solidFill>
                  <a:schemeClr val="accent1"/>
                </a:solidFill>
                <a:latin typeface="+mn-lt"/>
                <a:ea typeface="+mn-ea"/>
                <a:cs typeface="+mn-cs"/>
                <a:sym typeface="Bebas"/>
              </a:rPr>
              <a:t>COFFEE</a:t>
            </a:r>
            <a:endParaRPr lang="en-US" sz="2400" b="1" i="0" spc="600" dirty="0">
              <a:solidFill>
                <a:schemeClr val="accent1"/>
              </a:solidFill>
              <a:latin typeface="+mn-lt"/>
              <a:cs typeface="Gill Sans" panose="020B0502020104020203" pitchFamily="34" charset="-79"/>
            </a:endParaRPr>
          </a:p>
        </p:txBody>
      </p:sp>
      <p:sp>
        <p:nvSpPr>
          <p:cNvPr id="9" name="Номер слайда 21">
            <a:extLst>
              <a:ext uri="{FF2B5EF4-FFF2-40B4-BE49-F238E27FC236}">
                <a16:creationId xmlns:a16="http://schemas.microsoft.com/office/drawing/2014/main" id="{BDEFFF1D-21D1-45B8-A062-F9140F937EE2}"/>
              </a:ext>
            </a:extLst>
          </p:cNvPr>
          <p:cNvSpPr txBox="1">
            <a:spLocks/>
          </p:cNvSpPr>
          <p:nvPr userDrawn="1"/>
        </p:nvSpPr>
        <p:spPr>
          <a:xfrm>
            <a:off x="10919584" y="441326"/>
            <a:ext cx="703476" cy="244475"/>
          </a:xfrm>
          <a:prstGeom prst="rect">
            <a:avLst/>
          </a:prstGeom>
          <a:noFill/>
        </p:spPr>
        <p:txBody>
          <a:bodyPr vert="horz" lIns="0" tIns="0" rIns="0" bIns="0" rtlCol="0" anchor="ctr"/>
          <a:lstStyle>
            <a:defPPr>
              <a:defRPr lang="en-US"/>
            </a:defPPr>
            <a:lvl1pPr marL="0" algn="r" defTabSz="914400" rtl="0" eaLnBrk="1" latinLnBrk="0" hangingPunct="1">
              <a:defRPr sz="803" b="1" kern="1200">
                <a:solidFill>
                  <a:schemeClr val="tx1">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877B3-D348-4611-9BDB-C5374591D951}" type="slidenum">
              <a:rPr lang="en-US" sz="1000" smtClean="0"/>
              <a:pPr/>
              <a:t>‹#›</a:t>
            </a:fld>
            <a:endParaRPr lang="en-US" sz="1000" dirty="0"/>
          </a:p>
        </p:txBody>
      </p:sp>
      <p:cxnSp>
        <p:nvCxnSpPr>
          <p:cNvPr id="10" name="Straight Connector 9">
            <a:extLst>
              <a:ext uri="{FF2B5EF4-FFF2-40B4-BE49-F238E27FC236}">
                <a16:creationId xmlns:a16="http://schemas.microsoft.com/office/drawing/2014/main" id="{DFEBA112-2FA0-448A-A373-EB297C4661F0}"/>
              </a:ext>
            </a:extLst>
          </p:cNvPr>
          <p:cNvCxnSpPr/>
          <p:nvPr userDrawn="1"/>
        </p:nvCxnSpPr>
        <p:spPr>
          <a:xfrm>
            <a:off x="559704" y="0"/>
            <a:ext cx="0" cy="1320791"/>
          </a:xfrm>
          <a:prstGeom prst="line">
            <a:avLst/>
          </a:prstGeom>
          <a:ln w="19050">
            <a:solidFill>
              <a:schemeClr val="tx1">
                <a:alpha val="70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4615370"/>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666" r:id="rId14"/>
    <p:sldLayoutId id="2147483650" r:id="rId15"/>
    <p:sldLayoutId id="2147483660" r:id="rId16"/>
    <p:sldLayoutId id="2147483677" r:id="rId17"/>
    <p:sldLayoutId id="2147483673" r:id="rId18"/>
    <p:sldLayoutId id="2147483674" r:id="rId19"/>
    <p:sldLayoutId id="2147483680" r:id="rId20"/>
    <p:sldLayoutId id="2147483678" r:id="rId21"/>
    <p:sldLayoutId id="214748367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Unica One"/>
              <a:buNone/>
              <a:defRPr sz="2800">
                <a:solidFill>
                  <a:schemeClr val="accent2"/>
                </a:solidFill>
                <a:latin typeface="Unica One"/>
                <a:ea typeface="Unica One"/>
                <a:cs typeface="Unica One"/>
                <a:sym typeface="Unica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Lato Light"/>
              <a:buChar char="●"/>
              <a:defRPr sz="1800">
                <a:solidFill>
                  <a:schemeClr val="lt1"/>
                </a:solidFill>
                <a:latin typeface="Lato Light"/>
                <a:ea typeface="Lato Light"/>
                <a:cs typeface="Lato Light"/>
                <a:sym typeface="Lato Light"/>
              </a:defRPr>
            </a:lvl1pPr>
            <a:lvl2pPr marL="914400" lvl="1"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2pPr>
            <a:lvl3pPr marL="1371600" lvl="2"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3pPr>
            <a:lvl4pPr marL="1828800" lvl="3"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4pPr>
            <a:lvl5pPr marL="2286000" lvl="4"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5pPr>
            <a:lvl6pPr marL="2743200" lvl="5"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6pPr>
            <a:lvl7pPr marL="3200400" lvl="6"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7pPr>
            <a:lvl8pPr marL="3657600" lvl="7" indent="-317500">
              <a:lnSpc>
                <a:spcPct val="115000"/>
              </a:lnSpc>
              <a:spcBef>
                <a:spcPts val="1600"/>
              </a:spcBef>
              <a:spcAft>
                <a:spcPts val="0"/>
              </a:spcAft>
              <a:buClr>
                <a:schemeClr val="lt1"/>
              </a:buClr>
              <a:buSzPts val="1400"/>
              <a:buFont typeface="Lato Light"/>
              <a:buChar char="○"/>
              <a:defRPr>
                <a:solidFill>
                  <a:schemeClr val="lt1"/>
                </a:solidFill>
                <a:latin typeface="Lato Light"/>
                <a:ea typeface="Lato Light"/>
                <a:cs typeface="Lato Light"/>
                <a:sym typeface="Lato Light"/>
              </a:defRPr>
            </a:lvl8pPr>
            <a:lvl9pPr marL="4114800" lvl="8" indent="-317500">
              <a:lnSpc>
                <a:spcPct val="115000"/>
              </a:lnSpc>
              <a:spcBef>
                <a:spcPts val="1600"/>
              </a:spcBef>
              <a:spcAft>
                <a:spcPts val="1600"/>
              </a:spcAft>
              <a:buClr>
                <a:schemeClr val="lt1"/>
              </a:buClr>
              <a:buSzPts val="1400"/>
              <a:buFont typeface="Lato Light"/>
              <a:buChar char="■"/>
              <a:defRPr>
                <a:solidFill>
                  <a:schemeClr val="lt1"/>
                </a:solidFill>
                <a:latin typeface="Lato Light"/>
                <a:ea typeface="Lato Light"/>
                <a:cs typeface="Lato Light"/>
                <a:sym typeface="Lato Light"/>
              </a:defRPr>
            </a:lvl9pPr>
          </a:lstStyle>
          <a:p>
            <a:endParaRPr/>
          </a:p>
        </p:txBody>
      </p:sp>
    </p:spTree>
    <p:extLst>
      <p:ext uri="{BB962C8B-B14F-4D97-AF65-F5344CB8AC3E}">
        <p14:creationId xmlns:p14="http://schemas.microsoft.com/office/powerpoint/2010/main" val="2920270953"/>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hyperlink" Target="https://www.jacc.org/journal/jacc"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3.tiff"/><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6.xml"/><Relationship Id="rId5" Type="http://schemas.openxmlformats.org/officeDocument/2006/relationships/image" Target="../media/image15.png"/><Relationship Id="rId4" Type="http://schemas.openxmlformats.org/officeDocument/2006/relationships/image" Target="../media/image13.tiff"/></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mp"/><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19.png"/><Relationship Id="rId11" Type="http://schemas.openxmlformats.org/officeDocument/2006/relationships/image" Target="../media/image15.png"/><Relationship Id="rId5" Type="http://schemas.openxmlformats.org/officeDocument/2006/relationships/image" Target="../media/image18.png"/><Relationship Id="rId10" Type="http://schemas.openxmlformats.org/officeDocument/2006/relationships/image" Target="../media/image13.tiff"/><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2.xml"/><Relationship Id="rId5" Type="http://schemas.openxmlformats.org/officeDocument/2006/relationships/image" Target="../media/image27.png"/><Relationship Id="rId4" Type="http://schemas.openxmlformats.org/officeDocument/2006/relationships/hyperlink" Target="https://gbr01.safelinks.protection.outlook.com/?url=https%3A%2F%2Frise.articulate.com%2Fshare%2FFa1HKRy_SDaU8WDpKvgGkmdzjTbqx9EG&amp;data=05%7C01%7Calan.bagnall%40nhs.net%7C2b0a7d7212e14ec178a408db6c22a940%7C37c354b285b047f5b22207b48d774ee3%7C0%7C0%7C638222668338124208%7CUnknown%7CTWFpbGZsb3d8eyJWIjoiMC4wLjAwMDAiLCJQIjoiV2luMzIiLCJBTiI6Ik1haWwiLCJXVCI6Mn0%3D%7C3000%7C%7C%7C&amp;sdata=sdhbvgy1IxHF5KTMiA%2BSazoOpH8FqYtBDuG5zqYeU%2F0%3D&amp;reserved=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hyperlink" Target="https://www.jacc.org/journal/jac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3C6368">
            <a:hlinkClick r:id="" action="ppaction://media"/>
          </p:cNvPr>
          <p:cNvPicPr>
            <a:picLocks noGrp="1" noChangeAspect="1"/>
          </p:cNvPicPr>
          <p:nvPr>
            <p:ph type="pic" sz="quarter" idx="13"/>
            <a:videoFile r:link="rId1"/>
            <p:extLst>
              <p:ext uri="{DAA4B4D4-6D71-4841-9C94-3DE7FCFB9230}">
                <p14:media xmlns:p14="http://schemas.microsoft.com/office/powerpoint/2010/main" r:embed="rId2">
                  <p14:trim end="2199"/>
                </p14:media>
              </p:ext>
            </p:extLst>
          </p:nvPr>
        </p:nvPicPr>
        <p:blipFill>
          <a:blip r:embed="rId5">
            <a:lum contrast="20000"/>
          </a:blip>
          <a:srcRect t="4142" b="4142"/>
          <a:stretch>
            <a:fillRect/>
          </a:stretch>
        </p:blipFill>
        <p:spPr>
          <a:xfrm>
            <a:off x="1419225" y="0"/>
            <a:ext cx="6954838" cy="6858000"/>
          </a:xfrm>
        </p:spPr>
      </p:pic>
      <p:sp>
        <p:nvSpPr>
          <p:cNvPr id="20" name="Text Placeholder 19">
            <a:extLst>
              <a:ext uri="{FF2B5EF4-FFF2-40B4-BE49-F238E27FC236}">
                <a16:creationId xmlns:a16="http://schemas.microsoft.com/office/drawing/2014/main" id="{1A5AD738-856D-4A85-B701-C986789D9E82}"/>
              </a:ext>
            </a:extLst>
          </p:cNvPr>
          <p:cNvSpPr>
            <a:spLocks noGrp="1"/>
          </p:cNvSpPr>
          <p:nvPr>
            <p:ph type="body" idx="71"/>
          </p:nvPr>
        </p:nvSpPr>
        <p:spPr>
          <a:xfrm>
            <a:off x="7420202" y="2963003"/>
            <a:ext cx="4393295" cy="465997"/>
          </a:xfrm>
        </p:spPr>
        <p:txBody>
          <a:bodyPr/>
          <a:lstStyle/>
          <a:p>
            <a:r>
              <a:rPr lang="en-US" b="1" dirty="0">
                <a:solidFill>
                  <a:schemeClr val="tx2">
                    <a:lumMod val="75000"/>
                  </a:schemeClr>
                </a:solidFill>
              </a:rPr>
              <a:t>…what it means for you and your patient</a:t>
            </a:r>
          </a:p>
        </p:txBody>
      </p:sp>
      <p:sp>
        <p:nvSpPr>
          <p:cNvPr id="5" name="Title 4">
            <a:extLst>
              <a:ext uri="{FF2B5EF4-FFF2-40B4-BE49-F238E27FC236}">
                <a16:creationId xmlns:a16="http://schemas.microsoft.com/office/drawing/2014/main" id="{E4312565-5F29-4C96-B5A2-E1EAE5CB5138}"/>
              </a:ext>
            </a:extLst>
          </p:cNvPr>
          <p:cNvSpPr>
            <a:spLocks noGrp="1"/>
          </p:cNvSpPr>
          <p:nvPr>
            <p:ph type="title"/>
          </p:nvPr>
        </p:nvSpPr>
        <p:spPr>
          <a:xfrm>
            <a:off x="6929870" y="1198133"/>
            <a:ext cx="5129608" cy="1338061"/>
          </a:xfrm>
          <a:solidFill>
            <a:schemeClr val="bg1"/>
          </a:solidFill>
        </p:spPr>
        <p:txBody>
          <a:bodyPr/>
          <a:lstStyle/>
          <a:p>
            <a:r>
              <a:rPr lang="en-US" sz="6000" b="1" dirty="0">
                <a:latin typeface="+mn-lt"/>
              </a:rPr>
              <a:t>Coronary Artery Calcium</a:t>
            </a:r>
          </a:p>
        </p:txBody>
      </p:sp>
      <p:sp>
        <p:nvSpPr>
          <p:cNvPr id="14" name="Freeform 27">
            <a:extLst>
              <a:ext uri="{FF2B5EF4-FFF2-40B4-BE49-F238E27FC236}">
                <a16:creationId xmlns:a16="http://schemas.microsoft.com/office/drawing/2014/main" id="{944C982A-D694-43A6-9330-50F554BC24A2}"/>
              </a:ext>
              <a:ext uri="{C183D7F6-B498-43B3-948B-1728B52AA6E4}">
                <adec:decorative xmlns:adec="http://schemas.microsoft.com/office/drawing/2017/decorative" val="1"/>
              </a:ext>
            </a:extLst>
          </p:cNvPr>
          <p:cNvSpPr/>
          <p:nvPr/>
        </p:nvSpPr>
        <p:spPr>
          <a:xfrm rot="10800000" flipH="1">
            <a:off x="1104900" y="529"/>
            <a:ext cx="4686301" cy="3733270"/>
          </a:xfrm>
          <a:custGeom>
            <a:avLst/>
            <a:gdLst>
              <a:gd name="connsiteX0" fmla="*/ 683 w 2374769"/>
              <a:gd name="connsiteY0" fmla="*/ 0 h 2362237"/>
              <a:gd name="connsiteX1" fmla="*/ 242807 w 2374769"/>
              <a:gd name="connsiteY1" fmla="*/ 12161 h 2362237"/>
              <a:gd name="connsiteX2" fmla="*/ 2374769 w 2374769"/>
              <a:gd name="connsiteY2" fmla="*/ 2362237 h 2362237"/>
              <a:gd name="connsiteX3" fmla="*/ 1543208 w 2374769"/>
              <a:gd name="connsiteY3" fmla="*/ 2362237 h 2362237"/>
              <a:gd name="connsiteX4" fmla="*/ 0 w 2374769"/>
              <a:gd name="connsiteY4" fmla="*/ 827150 h 2362237"/>
              <a:gd name="connsiteX5" fmla="*/ 0 w 2374769"/>
              <a:gd name="connsiteY5" fmla="*/ 34 h 236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4769" h="2362237">
                <a:moveTo>
                  <a:pt x="683" y="0"/>
                </a:moveTo>
                <a:lnTo>
                  <a:pt x="242807" y="12161"/>
                </a:lnTo>
                <a:cubicBezTo>
                  <a:pt x="1440298" y="133133"/>
                  <a:pt x="2374769" y="1139131"/>
                  <a:pt x="2374769" y="2362237"/>
                </a:cubicBezTo>
                <a:lnTo>
                  <a:pt x="1543208" y="2362237"/>
                </a:lnTo>
                <a:cubicBezTo>
                  <a:pt x="1543208" y="1514432"/>
                  <a:pt x="852291" y="827150"/>
                  <a:pt x="0" y="827150"/>
                </a:cubicBezTo>
                <a:lnTo>
                  <a:pt x="0" y="34"/>
                </a:lnTo>
                <a:close/>
              </a:path>
            </a:pathLst>
          </a:cu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700" dirty="0"/>
          </a:p>
        </p:txBody>
      </p:sp>
      <p:sp>
        <p:nvSpPr>
          <p:cNvPr id="12" name="Rectangle 11"/>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1251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0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repeatCount="indefinite"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0 percent people icon graphic vector,man pictogram concept,70/100 People stock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7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140" y="201706"/>
            <a:ext cx="2744662" cy="1569660"/>
          </a:xfrm>
          <a:prstGeom prst="rect">
            <a:avLst/>
          </a:prstGeom>
          <a:noFill/>
        </p:spPr>
        <p:txBody>
          <a:bodyPr wrap="none" rtlCol="0">
            <a:spAutoFit/>
          </a:bodyPr>
          <a:lstStyle/>
          <a:p>
            <a:r>
              <a:rPr lang="en-GB" sz="9600" b="1" dirty="0"/>
              <a:t>TLHC</a:t>
            </a:r>
          </a:p>
        </p:txBody>
      </p:sp>
      <p:sp>
        <p:nvSpPr>
          <p:cNvPr id="6" name="TextBox 5"/>
          <p:cNvSpPr txBox="1"/>
          <p:nvPr/>
        </p:nvSpPr>
        <p:spPr>
          <a:xfrm>
            <a:off x="8852646" y="201706"/>
            <a:ext cx="2220480" cy="1569660"/>
          </a:xfrm>
          <a:prstGeom prst="rect">
            <a:avLst/>
          </a:prstGeom>
          <a:noFill/>
        </p:spPr>
        <p:txBody>
          <a:bodyPr wrap="none" rtlCol="0">
            <a:spAutoFit/>
          </a:bodyPr>
          <a:lstStyle/>
          <a:p>
            <a:r>
              <a:rPr lang="en-GB" sz="9600" b="1" dirty="0"/>
              <a:t>CAC</a:t>
            </a:r>
          </a:p>
        </p:txBody>
      </p:sp>
      <p:pic>
        <p:nvPicPr>
          <p:cNvPr id="5" name="Picture 2" descr="18,100+ 10 People Stock Photos, Pictures &amp; Royalty-Free Images - iStock |  Group of 10 people, 1 in 10 people, 10 peopl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3286" t="78840" r="49710" b="7247"/>
          <a:stretch/>
        </p:blipFill>
        <p:spPr bwMode="auto">
          <a:xfrm>
            <a:off x="410817" y="2570921"/>
            <a:ext cx="5685183" cy="954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10 People Stock Photos, Pictures &amp; Royalty-Free Images - iStock |  Group of 10 people, 1 in 10 people, 10 peopl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3286" t="78840" r="73047" b="7247"/>
          <a:stretch/>
        </p:blipFill>
        <p:spPr bwMode="auto">
          <a:xfrm>
            <a:off x="410816" y="3525078"/>
            <a:ext cx="2862471" cy="95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837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60 percent people icon graphic vector,man pictogram concept,60/100 Number 60 stock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1" y="0"/>
            <a:ext cx="12087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9697" y="6488668"/>
            <a:ext cx="3432606" cy="276999"/>
          </a:xfrm>
          <a:prstGeom prst="rect">
            <a:avLst/>
          </a:prstGeom>
        </p:spPr>
        <p:txBody>
          <a:bodyPr wrap="none">
            <a:spAutoFit/>
          </a:bodyPr>
          <a:lstStyle/>
          <a:p>
            <a:r>
              <a:rPr lang="en-GB" sz="1200" b="0" i="0" u="none" strike="noStrike" dirty="0">
                <a:solidFill>
                  <a:srgbClr val="222222"/>
                </a:solidFill>
                <a:effectLst/>
                <a:latin typeface="Roboto"/>
                <a:hlinkClick r:id="rId4"/>
              </a:rPr>
              <a:t>J Am </a:t>
            </a:r>
            <a:r>
              <a:rPr lang="en-GB" sz="1200" b="0" i="0" u="none" strike="noStrike" dirty="0" err="1">
                <a:solidFill>
                  <a:srgbClr val="222222"/>
                </a:solidFill>
                <a:effectLst/>
                <a:latin typeface="Roboto"/>
                <a:hlinkClick r:id="rId4"/>
              </a:rPr>
              <a:t>Coll</a:t>
            </a:r>
            <a:r>
              <a:rPr lang="en-GB" sz="1200" b="0" i="0" u="none" strike="noStrike" dirty="0">
                <a:solidFill>
                  <a:srgbClr val="222222"/>
                </a:solidFill>
                <a:effectLst/>
                <a:latin typeface="Roboto"/>
                <a:hlinkClick r:id="rId4"/>
              </a:rPr>
              <a:t> </a:t>
            </a:r>
            <a:r>
              <a:rPr lang="en-GB" sz="1200" b="0" i="0" u="none" strike="noStrike" dirty="0" err="1">
                <a:solidFill>
                  <a:srgbClr val="222222"/>
                </a:solidFill>
                <a:effectLst/>
                <a:latin typeface="Roboto"/>
                <a:hlinkClick r:id="rId4"/>
              </a:rPr>
              <a:t>Cardiol</a:t>
            </a:r>
            <a:r>
              <a:rPr lang="en-GB" sz="1200" b="0" i="0" dirty="0">
                <a:solidFill>
                  <a:srgbClr val="222222"/>
                </a:solidFill>
                <a:effectLst/>
                <a:latin typeface="Roboto"/>
              </a:rPr>
              <a:t>. 2020 Apr, 75 (14) 1617–1627</a:t>
            </a:r>
            <a:endParaRPr lang="en-GB" sz="1200" dirty="0"/>
          </a:p>
        </p:txBody>
      </p:sp>
    </p:spTree>
    <p:extLst>
      <p:ext uri="{BB962C8B-B14F-4D97-AF65-F5344CB8AC3E}">
        <p14:creationId xmlns:p14="http://schemas.microsoft.com/office/powerpoint/2010/main" val="76524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41626" y="574240"/>
            <a:ext cx="7030323" cy="2215991"/>
          </a:xfrm>
          <a:prstGeom prst="rect">
            <a:avLst/>
          </a:prstGeom>
          <a:solidFill>
            <a:schemeClr val="bg1"/>
          </a:solidFill>
        </p:spPr>
        <p:txBody>
          <a:bodyPr wrap="none" rtlCol="0">
            <a:spAutoFit/>
          </a:bodyPr>
          <a:lstStyle/>
          <a:p>
            <a:r>
              <a:rPr lang="en-GB" sz="13800" b="1" dirty="0"/>
              <a:t>CALCIUM</a:t>
            </a:r>
          </a:p>
        </p:txBody>
      </p:sp>
      <p:sp>
        <p:nvSpPr>
          <p:cNvPr id="6" name="TextBox 5"/>
          <p:cNvSpPr txBox="1"/>
          <p:nvPr/>
        </p:nvSpPr>
        <p:spPr>
          <a:xfrm>
            <a:off x="2830474" y="4152930"/>
            <a:ext cx="7252626" cy="2215991"/>
          </a:xfrm>
          <a:prstGeom prst="rect">
            <a:avLst/>
          </a:prstGeom>
          <a:noFill/>
        </p:spPr>
        <p:txBody>
          <a:bodyPr wrap="none" rtlCol="0">
            <a:spAutoFit/>
          </a:bodyPr>
          <a:lstStyle/>
          <a:p>
            <a:r>
              <a:rPr lang="en-GB" sz="13800" b="1" dirty="0"/>
              <a:t>STENOSIS</a:t>
            </a:r>
          </a:p>
        </p:txBody>
      </p:sp>
      <p:sp>
        <p:nvSpPr>
          <p:cNvPr id="5" name="Rectangle 4"/>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Not Equal 1"/>
          <p:cNvSpPr/>
          <p:nvPr/>
        </p:nvSpPr>
        <p:spPr>
          <a:xfrm>
            <a:off x="5367180" y="2865734"/>
            <a:ext cx="2179214" cy="1287195"/>
          </a:xfrm>
          <a:prstGeom prst="mathNotEqual">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Tree>
    <p:extLst>
      <p:ext uri="{BB962C8B-B14F-4D97-AF65-F5344CB8AC3E}">
        <p14:creationId xmlns:p14="http://schemas.microsoft.com/office/powerpoint/2010/main" val="41154236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chermopname maken 4">
            <a:hlinkClick r:id="" action="ppaction://media"/>
            <a:extLst>
              <a:ext uri="{FF2B5EF4-FFF2-40B4-BE49-F238E27FC236}">
                <a16:creationId xmlns:a16="http://schemas.microsoft.com/office/drawing/2014/main" id="{0F676E30-0045-401E-ACFC-C6C992E680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4246" y="1103897"/>
            <a:ext cx="7056883" cy="5571224"/>
          </a:xfrm>
          <a:prstGeom prst="rect">
            <a:avLst/>
          </a:prstGeom>
        </p:spPr>
      </p:pic>
      <p:sp>
        <p:nvSpPr>
          <p:cNvPr id="24" name="Titel 1"/>
          <p:cNvSpPr txBox="1">
            <a:spLocks/>
          </p:cNvSpPr>
          <p:nvPr/>
        </p:nvSpPr>
        <p:spPr>
          <a:xfrm>
            <a:off x="1731339" y="320173"/>
            <a:ext cx="9130560" cy="497601"/>
          </a:xfrm>
          <a:prstGeom prst="rect">
            <a:avLst/>
          </a:prstGeom>
        </p:spPr>
        <p:txBody>
          <a:bodyPr vert="horz" lIns="64514" tIns="32257" rIns="64514" bIns="32257"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nl-BE" sz="381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3D Lumen &amp; Plaque Reconstructions</a:t>
            </a:r>
          </a:p>
        </p:txBody>
      </p:sp>
      <p:pic>
        <p:nvPicPr>
          <p:cNvPr id="6" name="Picture 2">
            <a:extLst>
              <a:ext uri="{FF2B5EF4-FFF2-40B4-BE49-F238E27FC236}">
                <a16:creationId xmlns:a16="http://schemas.microsoft.com/office/drawing/2014/main" id="{D9287E28-CC91-692A-5036-7E1D66B0DA65}"/>
              </a:ext>
            </a:extLst>
          </p:cNvPr>
          <p:cNvPicPr>
            <a:picLocks noChangeAspect="1"/>
          </p:cNvPicPr>
          <p:nvPr/>
        </p:nvPicPr>
        <p:blipFill>
          <a:blip r:embed="rId6"/>
          <a:stretch>
            <a:fillRect/>
          </a:stretch>
        </p:blipFill>
        <p:spPr>
          <a:xfrm>
            <a:off x="1" y="0"/>
            <a:ext cx="838200" cy="891989"/>
          </a:xfrm>
          <a:prstGeom prst="rect">
            <a:avLst/>
          </a:prstGeom>
        </p:spPr>
      </p:pic>
      <p:sp>
        <p:nvSpPr>
          <p:cNvPr id="2" name="TextBox 1">
            <a:extLst>
              <a:ext uri="{FF2B5EF4-FFF2-40B4-BE49-F238E27FC236}">
                <a16:creationId xmlns:a16="http://schemas.microsoft.com/office/drawing/2014/main" id="{CFCF4E52-E418-37B3-E061-7AAEEB812563}"/>
              </a:ext>
            </a:extLst>
          </p:cNvPr>
          <p:cNvSpPr txBox="1"/>
          <p:nvPr/>
        </p:nvSpPr>
        <p:spPr>
          <a:xfrm>
            <a:off x="6594765" y="6537827"/>
            <a:ext cx="5597235"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err="1">
                <a:ln>
                  <a:noFill/>
                </a:ln>
                <a:solidFill>
                  <a:srgbClr val="FFFFFF">
                    <a:lumMod val="75000"/>
                  </a:srgbClr>
                </a:solidFill>
                <a:effectLst/>
                <a:uLnTx/>
                <a:uFillTx/>
                <a:latin typeface="Arial"/>
                <a:ea typeface="+mn-ea"/>
                <a:cs typeface="+mn-cs"/>
              </a:rPr>
              <a:t>QangioCT</a:t>
            </a:r>
            <a:r>
              <a:rPr kumimoji="0" lang="en-GB" sz="1400" b="0" i="1" u="none" strike="noStrike" kern="1200" cap="none" spc="0" normalizeH="0" baseline="0" noProof="0" dirty="0">
                <a:ln>
                  <a:noFill/>
                </a:ln>
                <a:solidFill>
                  <a:srgbClr val="FFFFFF">
                    <a:lumMod val="75000"/>
                  </a:srgbClr>
                </a:solidFill>
                <a:effectLst/>
                <a:uLnTx/>
                <a:uFillTx/>
                <a:latin typeface="Arial"/>
                <a:ea typeface="+mn-ea"/>
                <a:cs typeface="+mn-cs"/>
              </a:rPr>
              <a:t> </a:t>
            </a:r>
            <a:r>
              <a:rPr kumimoji="0" lang="en-GB" sz="1400" b="0" i="1" u="none" strike="noStrike" kern="1200" cap="none" spc="0" normalizeH="0" baseline="0" noProof="0" dirty="0" err="1">
                <a:ln>
                  <a:noFill/>
                </a:ln>
                <a:solidFill>
                  <a:srgbClr val="FFFFFF">
                    <a:lumMod val="75000"/>
                  </a:srgbClr>
                </a:solidFill>
                <a:effectLst/>
                <a:uLnTx/>
                <a:uFillTx/>
                <a:latin typeface="Arial"/>
                <a:ea typeface="+mn-ea"/>
                <a:cs typeface="+mn-cs"/>
              </a:rPr>
              <a:t>Cathlab</a:t>
            </a:r>
            <a:r>
              <a:rPr kumimoji="0" lang="en-GB" sz="1400" b="0" i="1" u="none" strike="noStrike" kern="1200" cap="none" spc="0" normalizeH="0" baseline="0" noProof="0" dirty="0">
                <a:ln>
                  <a:noFill/>
                </a:ln>
                <a:solidFill>
                  <a:srgbClr val="FFFFFF">
                    <a:lumMod val="75000"/>
                  </a:srgbClr>
                </a:solidFill>
                <a:effectLst/>
                <a:uLnTx/>
                <a:uFillTx/>
                <a:latin typeface="Arial"/>
                <a:ea typeface="+mn-ea"/>
                <a:cs typeface="+mn-cs"/>
              </a:rPr>
              <a:t> Prototype, </a:t>
            </a:r>
            <a:r>
              <a:rPr kumimoji="0" lang="en-GB" sz="1400" b="0" i="1" u="none" strike="noStrike" kern="1200" cap="none" spc="0" normalizeH="0" baseline="0" noProof="0" dirty="0" err="1">
                <a:ln>
                  <a:noFill/>
                </a:ln>
                <a:solidFill>
                  <a:srgbClr val="FFFFFF">
                    <a:lumMod val="75000"/>
                  </a:srgbClr>
                </a:solidFill>
                <a:effectLst/>
                <a:uLnTx/>
                <a:uFillTx/>
                <a:latin typeface="Arial"/>
                <a:ea typeface="+mn-ea"/>
                <a:cs typeface="+mn-cs"/>
              </a:rPr>
              <a:t>Medis</a:t>
            </a:r>
            <a:r>
              <a:rPr kumimoji="0" lang="en-GB" sz="1400" b="0" i="1" u="none" strike="noStrike" kern="1200" cap="none" spc="0" normalizeH="0" baseline="0" noProof="0" dirty="0">
                <a:ln>
                  <a:noFill/>
                </a:ln>
                <a:solidFill>
                  <a:srgbClr val="FFFFFF">
                    <a:lumMod val="75000"/>
                  </a:srgbClr>
                </a:solidFill>
                <a:effectLst/>
                <a:uLnTx/>
                <a:uFillTx/>
                <a:latin typeface="Arial"/>
                <a:ea typeface="+mn-ea"/>
                <a:cs typeface="+mn-cs"/>
              </a:rPr>
              <a:t> Medical Imaging </a:t>
            </a:r>
          </a:p>
        </p:txBody>
      </p:sp>
      <p:grpSp>
        <p:nvGrpSpPr>
          <p:cNvPr id="11" name="Group 10"/>
          <p:cNvGrpSpPr/>
          <p:nvPr/>
        </p:nvGrpSpPr>
        <p:grpSpPr>
          <a:xfrm>
            <a:off x="9429343" y="4463490"/>
            <a:ext cx="1620962" cy="923330"/>
            <a:chOff x="9429343" y="4463490"/>
            <a:chExt cx="1620962" cy="923330"/>
          </a:xfrm>
        </p:grpSpPr>
        <p:sp>
          <p:nvSpPr>
            <p:cNvPr id="7" name="Tekstvak 6">
              <a:extLst>
                <a:ext uri="{FF2B5EF4-FFF2-40B4-BE49-F238E27FC236}">
                  <a16:creationId xmlns:a16="http://schemas.microsoft.com/office/drawing/2014/main" id="{6CC4886D-28DB-4686-8F6C-5CCE41F11C88}"/>
                </a:ext>
              </a:extLst>
            </p:cNvPr>
            <p:cNvSpPr txBox="1"/>
            <p:nvPr/>
          </p:nvSpPr>
          <p:spPr>
            <a:xfrm>
              <a:off x="9692839" y="4463490"/>
              <a:ext cx="1357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Lumen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Vessel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Calcium</a:t>
              </a: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 name="Group 3"/>
            <p:cNvGrpSpPr/>
            <p:nvPr/>
          </p:nvGrpSpPr>
          <p:grpSpPr>
            <a:xfrm>
              <a:off x="9429343" y="4571393"/>
              <a:ext cx="225396" cy="704120"/>
              <a:chOff x="9429343" y="4571393"/>
              <a:chExt cx="225396" cy="704120"/>
            </a:xfrm>
          </p:grpSpPr>
          <p:sp>
            <p:nvSpPr>
              <p:cNvPr id="8" name="Rechthoek 7">
                <a:extLst>
                  <a:ext uri="{FF2B5EF4-FFF2-40B4-BE49-F238E27FC236}">
                    <a16:creationId xmlns:a16="http://schemas.microsoft.com/office/drawing/2014/main" id="{623EBBB1-9A0B-41E8-8184-75B20537F633}"/>
                  </a:ext>
                </a:extLst>
              </p:cNvPr>
              <p:cNvSpPr/>
              <p:nvPr/>
            </p:nvSpPr>
            <p:spPr>
              <a:xfrm>
                <a:off x="9429343" y="4845307"/>
                <a:ext cx="225396" cy="160530"/>
              </a:xfrm>
              <a:prstGeom prst="rect">
                <a:avLst/>
              </a:prstGeom>
              <a:solidFill>
                <a:srgbClr val="054409"/>
              </a:solidFill>
              <a:ln>
                <a:solidFill>
                  <a:srgbClr val="073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hthoek 8">
                <a:extLst>
                  <a:ext uri="{FF2B5EF4-FFF2-40B4-BE49-F238E27FC236}">
                    <a16:creationId xmlns:a16="http://schemas.microsoft.com/office/drawing/2014/main" id="{623EBBB1-9A0B-41E8-8184-75B20537F633}"/>
                  </a:ext>
                </a:extLst>
              </p:cNvPr>
              <p:cNvSpPr/>
              <p:nvPr/>
            </p:nvSpPr>
            <p:spPr>
              <a:xfrm>
                <a:off x="9429343" y="5114983"/>
                <a:ext cx="225396" cy="160530"/>
              </a:xfrm>
              <a:prstGeom prst="rect">
                <a:avLst/>
              </a:prstGeom>
              <a:solidFill>
                <a:srgbClr val="EEEEEA"/>
              </a:solidFill>
              <a:ln>
                <a:solidFill>
                  <a:srgbClr val="F4F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hthoek 9">
                <a:extLst>
                  <a:ext uri="{FF2B5EF4-FFF2-40B4-BE49-F238E27FC236}">
                    <a16:creationId xmlns:a16="http://schemas.microsoft.com/office/drawing/2014/main" id="{623EBBB1-9A0B-41E8-8184-75B20537F633}"/>
                  </a:ext>
                </a:extLst>
              </p:cNvPr>
              <p:cNvSpPr/>
              <p:nvPr/>
            </p:nvSpPr>
            <p:spPr>
              <a:xfrm>
                <a:off x="9429343" y="4571393"/>
                <a:ext cx="225396" cy="16053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pSp>
      </p:grpSp>
    </p:spTree>
    <p:extLst>
      <p:ext uri="{BB962C8B-B14F-4D97-AF65-F5344CB8AC3E}">
        <p14:creationId xmlns:p14="http://schemas.microsoft.com/office/powerpoint/2010/main" val="306740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8108F4E-79E2-439B-AE03-20EFA26F09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19" t="41327" r="41987" b="28788"/>
          <a:stretch/>
        </p:blipFill>
        <p:spPr>
          <a:xfrm>
            <a:off x="2065421" y="1253067"/>
            <a:ext cx="7586579" cy="4870788"/>
          </a:xfrm>
          <a:prstGeom prst="rect">
            <a:avLst/>
          </a:prstGeom>
        </p:spPr>
      </p:pic>
      <p:sp>
        <p:nvSpPr>
          <p:cNvPr id="9" name="Rechthoek 8">
            <a:extLst>
              <a:ext uri="{FF2B5EF4-FFF2-40B4-BE49-F238E27FC236}">
                <a16:creationId xmlns:a16="http://schemas.microsoft.com/office/drawing/2014/main" id="{24AFC394-50DD-40F1-862A-E8E49A1C67E1}"/>
              </a:ext>
            </a:extLst>
          </p:cNvPr>
          <p:cNvSpPr/>
          <p:nvPr/>
        </p:nvSpPr>
        <p:spPr>
          <a:xfrm rot="803884">
            <a:off x="8994211" y="1070673"/>
            <a:ext cx="863812" cy="18057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p:cNvSpPr txBox="1">
            <a:spLocks/>
          </p:cNvSpPr>
          <p:nvPr/>
        </p:nvSpPr>
        <p:spPr>
          <a:xfrm>
            <a:off x="838201" y="203328"/>
            <a:ext cx="10515600" cy="852882"/>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nl-BE" sz="44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FFR</a:t>
            </a:r>
            <a:r>
              <a:rPr kumimoji="0" lang="nl-BE" sz="4400" b="1" i="0" u="none" strike="noStrike" kern="1200" cap="none" spc="0" normalizeH="0" baseline="-2500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CT</a:t>
            </a:r>
            <a:r>
              <a:rPr kumimoji="0" lang="en-US" sz="4400" b="1" i="0" u="none" strike="noStrike" kern="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sym typeface="Arial"/>
              </a:rPr>
              <a:t> Assessment</a:t>
            </a:r>
          </a:p>
        </p:txBody>
      </p:sp>
      <p:pic>
        <p:nvPicPr>
          <p:cNvPr id="22" name="Picture 2">
            <a:extLst>
              <a:ext uri="{FF2B5EF4-FFF2-40B4-BE49-F238E27FC236}">
                <a16:creationId xmlns:a16="http://schemas.microsoft.com/office/drawing/2014/main" id="{24C11AF1-98C5-7A06-CC2F-9D3B3B13818A}"/>
              </a:ext>
            </a:extLst>
          </p:cNvPr>
          <p:cNvPicPr>
            <a:picLocks noChangeAspect="1"/>
          </p:cNvPicPr>
          <p:nvPr/>
        </p:nvPicPr>
        <p:blipFill>
          <a:blip r:embed="rId4"/>
          <a:stretch>
            <a:fillRect/>
          </a:stretch>
        </p:blipFill>
        <p:spPr>
          <a:xfrm>
            <a:off x="1" y="0"/>
            <a:ext cx="838200" cy="891989"/>
          </a:xfrm>
          <a:prstGeom prst="rect">
            <a:avLst/>
          </a:prstGeom>
        </p:spPr>
      </p:pic>
      <p:sp>
        <p:nvSpPr>
          <p:cNvPr id="24" name="Titel 1">
            <a:extLst>
              <a:ext uri="{FF2B5EF4-FFF2-40B4-BE49-F238E27FC236}">
                <a16:creationId xmlns:a16="http://schemas.microsoft.com/office/drawing/2014/main" id="{B1280194-68DA-C7A8-EB07-64CA95D3FF31}"/>
              </a:ext>
            </a:extLst>
          </p:cNvPr>
          <p:cNvSpPr txBox="1">
            <a:spLocks/>
          </p:cNvSpPr>
          <p:nvPr/>
        </p:nvSpPr>
        <p:spPr>
          <a:xfrm>
            <a:off x="4771814" y="6123855"/>
            <a:ext cx="2648373" cy="497601"/>
          </a:xfrm>
          <a:prstGeom prst="rect">
            <a:avLst/>
          </a:prstGeom>
        </p:spPr>
        <p:txBody>
          <a:bodyPr vert="horz" lIns="64514" tIns="32257" rIns="64514" bIns="32257"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nl-BE" sz="5400" b="1" i="0" u="none" strike="noStrike" kern="1200" cap="none" spc="0" normalizeH="0" baseline="0" noProof="0" dirty="0">
                <a:ln>
                  <a:noFill/>
                </a:ln>
                <a:solidFill>
                  <a:srgbClr val="FFFFFF"/>
                </a:solidFill>
                <a:effectLst/>
                <a:uLnTx/>
                <a:uFillTx/>
                <a:latin typeface="Arial"/>
                <a:ea typeface="Tahoma" panose="020B0604030504040204" pitchFamily="34" charset="0"/>
                <a:cs typeface="Calibri" panose="020F0502020204030204" pitchFamily="34" charset="0"/>
              </a:rPr>
              <a:t>RCA</a:t>
            </a:r>
          </a:p>
        </p:txBody>
      </p:sp>
      <p:pic>
        <p:nvPicPr>
          <p:cNvPr id="16" name="Picture 1">
            <a:extLst>
              <a:ext uri="{FF2B5EF4-FFF2-40B4-BE49-F238E27FC236}">
                <a16:creationId xmlns:a16="http://schemas.microsoft.com/office/drawing/2014/main" id="{2B513DDA-0565-466D-992C-B16E815796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54653" y="12913"/>
            <a:ext cx="911296" cy="1024305"/>
          </a:xfrm>
          <a:prstGeom prst="rect">
            <a:avLst/>
          </a:prstGeom>
        </p:spPr>
      </p:pic>
      <p:sp>
        <p:nvSpPr>
          <p:cNvPr id="5" name="Rectangle 4">
            <a:extLst>
              <a:ext uri="{FF2B5EF4-FFF2-40B4-BE49-F238E27FC236}">
                <a16:creationId xmlns:a16="http://schemas.microsoft.com/office/drawing/2014/main" id="{47905291-21B2-CA46-A86E-DFDBC035FD55}"/>
              </a:ext>
            </a:extLst>
          </p:cNvPr>
          <p:cNvSpPr/>
          <p:nvPr/>
        </p:nvSpPr>
        <p:spPr>
          <a:xfrm>
            <a:off x="8314195" y="891989"/>
            <a:ext cx="1200195" cy="68216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3" name="Rechthoek 22">
            <a:extLst>
              <a:ext uri="{FF2B5EF4-FFF2-40B4-BE49-F238E27FC236}">
                <a16:creationId xmlns:a16="http://schemas.microsoft.com/office/drawing/2014/main" id="{1D26200E-A8C7-4720-99D4-B141B99756F8}"/>
              </a:ext>
            </a:extLst>
          </p:cNvPr>
          <p:cNvSpPr/>
          <p:nvPr/>
        </p:nvSpPr>
        <p:spPr>
          <a:xfrm rot="20369948">
            <a:off x="11035686" y="2596218"/>
            <a:ext cx="1062794" cy="1256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al 16">
            <a:extLst>
              <a:ext uri="{FF2B5EF4-FFF2-40B4-BE49-F238E27FC236}">
                <a16:creationId xmlns:a16="http://schemas.microsoft.com/office/drawing/2014/main" id="{C801D6BF-E07C-4813-BCDC-E535BEE6AE09}"/>
              </a:ext>
            </a:extLst>
          </p:cNvPr>
          <p:cNvSpPr/>
          <p:nvPr/>
        </p:nvSpPr>
        <p:spPr>
          <a:xfrm rot="20816400">
            <a:off x="1552990" y="3185083"/>
            <a:ext cx="283190" cy="169025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137503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8E62549C-285C-4C98-8BD2-5AC81298F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01" y="1527928"/>
            <a:ext cx="3808939" cy="4839076"/>
          </a:xfrm>
          <a:prstGeom prst="rect">
            <a:avLst/>
          </a:prstGeom>
        </p:spPr>
      </p:pic>
      <p:pic>
        <p:nvPicPr>
          <p:cNvPr id="37" name="Afbeelding 36">
            <a:extLst>
              <a:ext uri="{FF2B5EF4-FFF2-40B4-BE49-F238E27FC236}">
                <a16:creationId xmlns:a16="http://schemas.microsoft.com/office/drawing/2014/main" id="{09360DA3-7207-496D-A67C-9566AD1535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16" r="3516"/>
          <a:stretch/>
        </p:blipFill>
        <p:spPr>
          <a:xfrm>
            <a:off x="5632238" y="1252911"/>
            <a:ext cx="1008000" cy="1008000"/>
          </a:xfrm>
          <a:prstGeom prst="rect">
            <a:avLst/>
          </a:prstGeom>
          <a:ln>
            <a:solidFill>
              <a:schemeClr val="bg1"/>
            </a:solidFill>
          </a:ln>
        </p:spPr>
      </p:pic>
      <p:pic>
        <p:nvPicPr>
          <p:cNvPr id="43" name="Afbeelding 42">
            <a:extLst>
              <a:ext uri="{FF2B5EF4-FFF2-40B4-BE49-F238E27FC236}">
                <a16:creationId xmlns:a16="http://schemas.microsoft.com/office/drawing/2014/main" id="{A6CC2744-45B0-492F-8FB0-0FEFE2B4A2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1" r="1071"/>
          <a:stretch/>
        </p:blipFill>
        <p:spPr>
          <a:xfrm>
            <a:off x="5645239" y="5652663"/>
            <a:ext cx="1008000" cy="1008000"/>
          </a:xfrm>
          <a:prstGeom prst="rect">
            <a:avLst/>
          </a:prstGeom>
          <a:ln>
            <a:solidFill>
              <a:schemeClr val="bg1"/>
            </a:solidFill>
          </a:ln>
        </p:spPr>
      </p:pic>
      <p:pic>
        <p:nvPicPr>
          <p:cNvPr id="44" name="Afbeelding 43">
            <a:extLst>
              <a:ext uri="{FF2B5EF4-FFF2-40B4-BE49-F238E27FC236}">
                <a16:creationId xmlns:a16="http://schemas.microsoft.com/office/drawing/2014/main" id="{C9424806-0B3A-46E6-969B-2AD5F9BDB991}"/>
              </a:ext>
            </a:extLst>
          </p:cNvPr>
          <p:cNvPicPr>
            <a:picLocks/>
          </p:cNvPicPr>
          <p:nvPr/>
        </p:nvPicPr>
        <p:blipFill>
          <a:blip r:embed="rId6"/>
          <a:stretch>
            <a:fillRect/>
          </a:stretch>
        </p:blipFill>
        <p:spPr>
          <a:xfrm>
            <a:off x="5632238" y="3449512"/>
            <a:ext cx="1008000" cy="1008000"/>
          </a:xfrm>
          <a:prstGeom prst="rect">
            <a:avLst/>
          </a:prstGeom>
          <a:ln>
            <a:solidFill>
              <a:schemeClr val="bg1"/>
            </a:solidFill>
          </a:ln>
        </p:spPr>
      </p:pic>
      <p:pic>
        <p:nvPicPr>
          <p:cNvPr id="45" name="Afbeelding 44">
            <a:extLst>
              <a:ext uri="{FF2B5EF4-FFF2-40B4-BE49-F238E27FC236}">
                <a16:creationId xmlns:a16="http://schemas.microsoft.com/office/drawing/2014/main" id="{1750747A-C8CF-40F6-9506-BA9D928B0121}"/>
              </a:ext>
            </a:extLst>
          </p:cNvPr>
          <p:cNvPicPr>
            <a:picLocks/>
          </p:cNvPicPr>
          <p:nvPr/>
        </p:nvPicPr>
        <p:blipFill>
          <a:blip r:embed="rId7"/>
          <a:stretch>
            <a:fillRect/>
          </a:stretch>
        </p:blipFill>
        <p:spPr>
          <a:xfrm>
            <a:off x="5632238" y="4547512"/>
            <a:ext cx="1008000" cy="1008000"/>
          </a:xfrm>
          <a:prstGeom prst="rect">
            <a:avLst/>
          </a:prstGeom>
          <a:ln>
            <a:solidFill>
              <a:schemeClr val="bg1"/>
            </a:solidFill>
          </a:ln>
        </p:spPr>
      </p:pic>
      <p:pic>
        <p:nvPicPr>
          <p:cNvPr id="46" name="Afbeelding 45">
            <a:extLst>
              <a:ext uri="{FF2B5EF4-FFF2-40B4-BE49-F238E27FC236}">
                <a16:creationId xmlns:a16="http://schemas.microsoft.com/office/drawing/2014/main" id="{F79AF9F7-4321-4286-A4C7-9020396F7D91}"/>
              </a:ext>
            </a:extLst>
          </p:cNvPr>
          <p:cNvPicPr>
            <a:picLocks/>
          </p:cNvPicPr>
          <p:nvPr/>
        </p:nvPicPr>
        <p:blipFill>
          <a:blip r:embed="rId8"/>
          <a:stretch>
            <a:fillRect/>
          </a:stretch>
        </p:blipFill>
        <p:spPr>
          <a:xfrm>
            <a:off x="5632238" y="2351512"/>
            <a:ext cx="1008000" cy="1008000"/>
          </a:xfrm>
          <a:prstGeom prst="rect">
            <a:avLst/>
          </a:prstGeom>
          <a:ln>
            <a:solidFill>
              <a:schemeClr val="bg1"/>
            </a:solidFill>
          </a:ln>
        </p:spPr>
      </p:pic>
      <p:pic>
        <p:nvPicPr>
          <p:cNvPr id="7" name="Afbeelding 6">
            <a:extLst>
              <a:ext uri="{FF2B5EF4-FFF2-40B4-BE49-F238E27FC236}">
                <a16:creationId xmlns:a16="http://schemas.microsoft.com/office/drawing/2014/main" id="{0E730B8F-0E8B-4068-9EBE-697A77687EB2}"/>
              </a:ext>
            </a:extLst>
          </p:cNvPr>
          <p:cNvPicPr>
            <a:picLocks noChangeAspect="1"/>
          </p:cNvPicPr>
          <p:nvPr/>
        </p:nvPicPr>
        <p:blipFill rotWithShape="1">
          <a:blip r:embed="rId9">
            <a:extLst>
              <a:ext uri="{28A0092B-C50C-407E-A947-70E740481C1C}">
                <a14:useLocalDpi xmlns:a14="http://schemas.microsoft.com/office/drawing/2010/main" val="0"/>
              </a:ext>
            </a:extLst>
          </a:blip>
          <a:srcRect l="43558" t="24237" r="19863" b="19379"/>
          <a:stretch/>
        </p:blipFill>
        <p:spPr>
          <a:xfrm>
            <a:off x="7357642" y="1393281"/>
            <a:ext cx="4367494" cy="5046805"/>
          </a:xfrm>
          <a:prstGeom prst="rect">
            <a:avLst/>
          </a:prstGeom>
        </p:spPr>
      </p:pic>
      <p:sp>
        <p:nvSpPr>
          <p:cNvPr id="11" name="Ovaal 10"/>
          <p:cNvSpPr/>
          <p:nvPr/>
        </p:nvSpPr>
        <p:spPr>
          <a:xfrm>
            <a:off x="140509" y="2988188"/>
            <a:ext cx="1413639" cy="1214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srgbClr val="FFFFFF"/>
              </a:solidFill>
              <a:effectLst/>
              <a:uLnTx/>
              <a:uFillTx/>
              <a:latin typeface="Arial"/>
              <a:ea typeface="+mn-ea"/>
              <a:cs typeface="+mn-cs"/>
            </a:endParaRPr>
          </a:p>
        </p:txBody>
      </p:sp>
      <p:sp>
        <p:nvSpPr>
          <p:cNvPr id="47" name="Titel 1"/>
          <p:cNvSpPr txBox="1">
            <a:spLocks/>
          </p:cNvSpPr>
          <p:nvPr/>
        </p:nvSpPr>
        <p:spPr>
          <a:xfrm>
            <a:off x="1731339" y="320173"/>
            <a:ext cx="9130560" cy="497601"/>
          </a:xfrm>
          <a:prstGeom prst="rect">
            <a:avLst/>
          </a:prstGeom>
        </p:spPr>
        <p:txBody>
          <a:bodyPr vert="horz" lIns="64514" tIns="32257" rIns="64514" bIns="32257"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nl-BE" sz="381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CT Plaque morphology and FFR</a:t>
            </a:r>
            <a:r>
              <a:rPr kumimoji="0" lang="nl-BE" sz="4000" b="1" i="0" u="none" strike="noStrike" kern="1200" cap="none" spc="0" normalizeH="0" baseline="-2500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CT</a:t>
            </a:r>
            <a:endParaRPr kumimoji="0" lang="nl-BE" sz="381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9" name="Picture 2">
            <a:extLst>
              <a:ext uri="{FF2B5EF4-FFF2-40B4-BE49-F238E27FC236}">
                <a16:creationId xmlns:a16="http://schemas.microsoft.com/office/drawing/2014/main" id="{BE468934-00A4-B8B0-E26D-F4DCABC570D6}"/>
              </a:ext>
            </a:extLst>
          </p:cNvPr>
          <p:cNvPicPr>
            <a:picLocks noChangeAspect="1"/>
          </p:cNvPicPr>
          <p:nvPr/>
        </p:nvPicPr>
        <p:blipFill>
          <a:blip r:embed="rId10"/>
          <a:stretch>
            <a:fillRect/>
          </a:stretch>
        </p:blipFill>
        <p:spPr>
          <a:xfrm>
            <a:off x="1" y="0"/>
            <a:ext cx="838200" cy="891989"/>
          </a:xfrm>
          <a:prstGeom prst="rect">
            <a:avLst/>
          </a:prstGeom>
        </p:spPr>
      </p:pic>
      <p:pic>
        <p:nvPicPr>
          <p:cNvPr id="50" name="Picture 1">
            <a:extLst>
              <a:ext uri="{FF2B5EF4-FFF2-40B4-BE49-F238E27FC236}">
                <a16:creationId xmlns:a16="http://schemas.microsoft.com/office/drawing/2014/main" id="{DDAC23C6-A8FB-8F9B-1F1A-849CBC36250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54653" y="12913"/>
            <a:ext cx="911296" cy="1024305"/>
          </a:xfrm>
          <a:prstGeom prst="rect">
            <a:avLst/>
          </a:prstGeom>
        </p:spPr>
      </p:pic>
      <p:grpSp>
        <p:nvGrpSpPr>
          <p:cNvPr id="2" name="Groupe 1">
            <a:extLst>
              <a:ext uri="{FF2B5EF4-FFF2-40B4-BE49-F238E27FC236}">
                <a16:creationId xmlns:a16="http://schemas.microsoft.com/office/drawing/2014/main" id="{A25222A3-4F36-C041-8F50-C2A3C6E214CE}"/>
              </a:ext>
            </a:extLst>
          </p:cNvPr>
          <p:cNvGrpSpPr/>
          <p:nvPr/>
        </p:nvGrpSpPr>
        <p:grpSpPr>
          <a:xfrm>
            <a:off x="201502" y="5922831"/>
            <a:ext cx="1311771" cy="761617"/>
            <a:chOff x="6508270" y="5944691"/>
            <a:chExt cx="1311771" cy="761617"/>
          </a:xfrm>
        </p:grpSpPr>
        <p:sp>
          <p:nvSpPr>
            <p:cNvPr id="77" name="Rechthoek 62">
              <a:extLst>
                <a:ext uri="{FF2B5EF4-FFF2-40B4-BE49-F238E27FC236}">
                  <a16:creationId xmlns:a16="http://schemas.microsoft.com/office/drawing/2014/main" id="{276F61FD-3F66-555E-216D-82123869DC1F}"/>
                </a:ext>
              </a:extLst>
            </p:cNvPr>
            <p:cNvSpPr/>
            <p:nvPr/>
          </p:nvSpPr>
          <p:spPr>
            <a:xfrm>
              <a:off x="6508270" y="6523032"/>
              <a:ext cx="111381" cy="94393"/>
            </a:xfrm>
            <a:prstGeom prst="rect">
              <a:avLst/>
            </a:prstGeom>
            <a:solidFill>
              <a:srgbClr val="F0F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93" b="0" i="0" u="none" strike="noStrike" kern="1200" cap="none" spc="0" normalizeH="0" baseline="0" noProof="0">
                <a:ln>
                  <a:noFill/>
                </a:ln>
                <a:solidFill>
                  <a:srgbClr val="FFFFFF"/>
                </a:solidFill>
                <a:effectLst/>
                <a:uLnTx/>
                <a:uFillTx/>
                <a:latin typeface="Arial"/>
                <a:ea typeface="+mn-ea"/>
                <a:cs typeface="+mn-cs"/>
              </a:endParaRPr>
            </a:p>
          </p:txBody>
        </p:sp>
        <p:sp>
          <p:nvSpPr>
            <p:cNvPr id="78" name="Rechthoek 63">
              <a:extLst>
                <a:ext uri="{FF2B5EF4-FFF2-40B4-BE49-F238E27FC236}">
                  <a16:creationId xmlns:a16="http://schemas.microsoft.com/office/drawing/2014/main" id="{DA1BAA8B-6736-1060-3138-606D6F79768D}"/>
                </a:ext>
              </a:extLst>
            </p:cNvPr>
            <p:cNvSpPr/>
            <p:nvPr/>
          </p:nvSpPr>
          <p:spPr>
            <a:xfrm>
              <a:off x="6508270" y="6352606"/>
              <a:ext cx="111381" cy="94393"/>
            </a:xfrm>
            <a:prstGeom prst="rect">
              <a:avLst/>
            </a:prstGeom>
            <a:solidFill>
              <a:srgbClr val="E72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93" b="0" i="0" u="none" strike="noStrike" kern="1200" cap="none" spc="0" normalizeH="0" baseline="0" noProof="0">
                <a:ln>
                  <a:noFill/>
                </a:ln>
                <a:solidFill>
                  <a:srgbClr val="FFFFFF"/>
                </a:solidFill>
                <a:effectLst/>
                <a:uLnTx/>
                <a:uFillTx/>
                <a:latin typeface="Arial"/>
                <a:ea typeface="+mn-ea"/>
                <a:cs typeface="+mn-cs"/>
              </a:endParaRPr>
            </a:p>
          </p:txBody>
        </p:sp>
        <p:sp>
          <p:nvSpPr>
            <p:cNvPr id="79" name="Rechthoek 64">
              <a:extLst>
                <a:ext uri="{FF2B5EF4-FFF2-40B4-BE49-F238E27FC236}">
                  <a16:creationId xmlns:a16="http://schemas.microsoft.com/office/drawing/2014/main" id="{872AD261-D42C-402E-2760-4713E6A58C2C}"/>
                </a:ext>
              </a:extLst>
            </p:cNvPr>
            <p:cNvSpPr/>
            <p:nvPr/>
          </p:nvSpPr>
          <p:spPr>
            <a:xfrm>
              <a:off x="6508270" y="6182181"/>
              <a:ext cx="111381" cy="94393"/>
            </a:xfrm>
            <a:prstGeom prst="rect">
              <a:avLst/>
            </a:prstGeom>
            <a:solidFill>
              <a:srgbClr val="528C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93" b="0" i="0" u="none" strike="noStrike" kern="1200" cap="none" spc="0" normalizeH="0" baseline="0" noProof="0">
                <a:ln>
                  <a:noFill/>
                </a:ln>
                <a:solidFill>
                  <a:srgbClr val="FFFFFF"/>
                </a:solidFill>
                <a:effectLst/>
                <a:uLnTx/>
                <a:uFillTx/>
                <a:latin typeface="Arial"/>
                <a:ea typeface="+mn-ea"/>
                <a:cs typeface="+mn-cs"/>
              </a:endParaRPr>
            </a:p>
          </p:txBody>
        </p:sp>
        <p:sp>
          <p:nvSpPr>
            <p:cNvPr id="80" name="Rechthoek 65">
              <a:extLst>
                <a:ext uri="{FF2B5EF4-FFF2-40B4-BE49-F238E27FC236}">
                  <a16:creationId xmlns:a16="http://schemas.microsoft.com/office/drawing/2014/main" id="{57C584B9-45C4-67EC-BD28-4161FA591551}"/>
                </a:ext>
              </a:extLst>
            </p:cNvPr>
            <p:cNvSpPr/>
            <p:nvPr/>
          </p:nvSpPr>
          <p:spPr>
            <a:xfrm>
              <a:off x="6508270" y="6011756"/>
              <a:ext cx="111381" cy="9439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693" b="0" i="0" u="none" strike="noStrike" kern="1200" cap="none" spc="0" normalizeH="0" baseline="0" noProof="0">
                <a:ln>
                  <a:noFill/>
                </a:ln>
                <a:solidFill>
                  <a:srgbClr val="72AB4E"/>
                </a:solidFill>
                <a:effectLst/>
                <a:uLnTx/>
                <a:uFillTx/>
                <a:latin typeface="Arial"/>
                <a:ea typeface="+mn-ea"/>
                <a:cs typeface="+mn-cs"/>
              </a:endParaRPr>
            </a:p>
          </p:txBody>
        </p:sp>
        <p:sp>
          <p:nvSpPr>
            <p:cNvPr id="81" name="Tekstvak 66">
              <a:extLst>
                <a:ext uri="{FF2B5EF4-FFF2-40B4-BE49-F238E27FC236}">
                  <a16:creationId xmlns:a16="http://schemas.microsoft.com/office/drawing/2014/main" id="{90F337AE-36D5-2CB5-5090-C24B578DD11B}"/>
                </a:ext>
              </a:extLst>
            </p:cNvPr>
            <p:cNvSpPr txBox="1"/>
            <p:nvPr/>
          </p:nvSpPr>
          <p:spPr>
            <a:xfrm>
              <a:off x="6691089" y="6461946"/>
              <a:ext cx="1128952" cy="244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88" b="0" i="0" u="none" strike="noStrike" kern="1200" cap="none" spc="0" normalizeH="0" baseline="0" noProof="0">
                  <a:ln>
                    <a:noFill/>
                  </a:ln>
                  <a:solidFill>
                    <a:srgbClr val="FFFFFF"/>
                  </a:solidFill>
                  <a:effectLst/>
                  <a:uLnTx/>
                  <a:uFillTx/>
                  <a:latin typeface="Arial"/>
                  <a:ea typeface="+mn-ea"/>
                  <a:cs typeface="+mn-cs"/>
                </a:rPr>
                <a:t>Calcium</a:t>
              </a:r>
            </a:p>
          </p:txBody>
        </p:sp>
        <p:sp>
          <p:nvSpPr>
            <p:cNvPr id="82" name="Tekstvak 67">
              <a:extLst>
                <a:ext uri="{FF2B5EF4-FFF2-40B4-BE49-F238E27FC236}">
                  <a16:creationId xmlns:a16="http://schemas.microsoft.com/office/drawing/2014/main" id="{464E0A27-1BF8-C553-E668-85B599A8CDB1}"/>
                </a:ext>
              </a:extLst>
            </p:cNvPr>
            <p:cNvSpPr txBox="1"/>
            <p:nvPr/>
          </p:nvSpPr>
          <p:spPr>
            <a:xfrm>
              <a:off x="6691089" y="6289527"/>
              <a:ext cx="1128952" cy="244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88" b="0" i="0" u="none" strike="noStrike" kern="1200" cap="none" spc="0" normalizeH="0" baseline="0" noProof="0">
                  <a:ln>
                    <a:noFill/>
                  </a:ln>
                  <a:solidFill>
                    <a:srgbClr val="FF0000"/>
                  </a:solidFill>
                  <a:effectLst/>
                  <a:uLnTx/>
                  <a:uFillTx/>
                  <a:latin typeface="Arial"/>
                  <a:ea typeface="+mn-ea"/>
                  <a:cs typeface="+mn-cs"/>
                </a:rPr>
                <a:t>Necrotic Core</a:t>
              </a:r>
            </a:p>
          </p:txBody>
        </p:sp>
        <p:sp>
          <p:nvSpPr>
            <p:cNvPr id="83" name="Tekstvak 68">
              <a:extLst>
                <a:ext uri="{FF2B5EF4-FFF2-40B4-BE49-F238E27FC236}">
                  <a16:creationId xmlns:a16="http://schemas.microsoft.com/office/drawing/2014/main" id="{CD91C33E-E303-9FB0-E823-9674D6342C9F}"/>
                </a:ext>
              </a:extLst>
            </p:cNvPr>
            <p:cNvSpPr txBox="1"/>
            <p:nvPr/>
          </p:nvSpPr>
          <p:spPr>
            <a:xfrm>
              <a:off x="6691089" y="6117109"/>
              <a:ext cx="1128952" cy="244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88" b="0" i="0" u="none" strike="noStrike" kern="1200" cap="none" spc="0" normalizeH="0" baseline="0" noProof="0">
                  <a:ln>
                    <a:noFill/>
                  </a:ln>
                  <a:solidFill>
                    <a:srgbClr val="528C3A"/>
                  </a:solidFill>
                  <a:effectLst/>
                  <a:uLnTx/>
                  <a:uFillTx/>
                  <a:latin typeface="Arial"/>
                  <a:ea typeface="+mn-ea"/>
                  <a:cs typeface="+mn-cs"/>
                </a:rPr>
                <a:t>Fibrous</a:t>
              </a:r>
            </a:p>
          </p:txBody>
        </p:sp>
        <p:sp>
          <p:nvSpPr>
            <p:cNvPr id="84" name="Tekstvak 69">
              <a:extLst>
                <a:ext uri="{FF2B5EF4-FFF2-40B4-BE49-F238E27FC236}">
                  <a16:creationId xmlns:a16="http://schemas.microsoft.com/office/drawing/2014/main" id="{F0D6A03E-EF9B-E020-3C2D-7D480F6C243A}"/>
                </a:ext>
              </a:extLst>
            </p:cNvPr>
            <p:cNvSpPr txBox="1"/>
            <p:nvPr/>
          </p:nvSpPr>
          <p:spPr>
            <a:xfrm>
              <a:off x="6691089" y="5944691"/>
              <a:ext cx="1128952" cy="2443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988" b="0" i="0" u="none" strike="noStrike" kern="1200" cap="none" spc="0" normalizeH="0" baseline="0" noProof="0">
                  <a:ln>
                    <a:noFill/>
                  </a:ln>
                  <a:solidFill>
                    <a:srgbClr val="72AB4E"/>
                  </a:solidFill>
                  <a:effectLst/>
                  <a:uLnTx/>
                  <a:uFillTx/>
                  <a:latin typeface="Arial"/>
                  <a:ea typeface="+mn-ea"/>
                  <a:cs typeface="+mn-cs"/>
                </a:rPr>
                <a:t>Fibrous Fatty</a:t>
              </a:r>
            </a:p>
          </p:txBody>
        </p:sp>
      </p:grpSp>
      <p:sp>
        <p:nvSpPr>
          <p:cNvPr id="30" name="TextBox 1">
            <a:extLst>
              <a:ext uri="{FF2B5EF4-FFF2-40B4-BE49-F238E27FC236}">
                <a16:creationId xmlns:a16="http://schemas.microsoft.com/office/drawing/2014/main" id="{A6EC4D48-9BD1-CC3F-C307-E27A2E6D7C67}"/>
              </a:ext>
            </a:extLst>
          </p:cNvPr>
          <p:cNvSpPr txBox="1"/>
          <p:nvPr/>
        </p:nvSpPr>
        <p:spPr>
          <a:xfrm>
            <a:off x="1554148" y="926925"/>
            <a:ext cx="298562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3D reconstruction</a:t>
            </a:r>
          </a:p>
        </p:txBody>
      </p:sp>
      <p:sp>
        <p:nvSpPr>
          <p:cNvPr id="31" name="TextBox 8">
            <a:extLst>
              <a:ext uri="{FF2B5EF4-FFF2-40B4-BE49-F238E27FC236}">
                <a16:creationId xmlns:a16="http://schemas.microsoft.com/office/drawing/2014/main" id="{D1DAECF4-2CD7-DD15-428B-E4C512976530}"/>
              </a:ext>
            </a:extLst>
          </p:cNvPr>
          <p:cNvSpPr txBox="1"/>
          <p:nvPr/>
        </p:nvSpPr>
        <p:spPr>
          <a:xfrm>
            <a:off x="7652225" y="883579"/>
            <a:ext cx="2985627"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srgbClr val="FFFFFF"/>
                </a:solidFill>
                <a:effectLst/>
                <a:uLnTx/>
                <a:uFillTx/>
                <a:latin typeface="Tahoma" panose="020B0604030504040204" pitchFamily="34" charset="0"/>
                <a:ea typeface="Tahoma" panose="020B0604030504040204" pitchFamily="34" charset="0"/>
                <a:cs typeface="Tahoma" panose="020B0604030504040204" pitchFamily="34" charset="0"/>
              </a:rPr>
              <a:t>FFRct</a:t>
            </a:r>
          </a:p>
        </p:txBody>
      </p:sp>
      <p:sp>
        <p:nvSpPr>
          <p:cNvPr id="85" name="Rechthoek 84">
            <a:extLst>
              <a:ext uri="{FF2B5EF4-FFF2-40B4-BE49-F238E27FC236}">
                <a16:creationId xmlns:a16="http://schemas.microsoft.com/office/drawing/2014/main" id="{27AEBA2F-9C70-499B-8E2A-2CB54022D491}"/>
              </a:ext>
            </a:extLst>
          </p:cNvPr>
          <p:cNvSpPr/>
          <p:nvPr/>
        </p:nvSpPr>
        <p:spPr>
          <a:xfrm>
            <a:off x="3990916" y="5737860"/>
            <a:ext cx="967634" cy="9127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2" name="Rechte verbindingslijn 31"/>
          <p:cNvCxnSpPr>
            <a:cxnSpLocks/>
          </p:cNvCxnSpPr>
          <p:nvPr/>
        </p:nvCxnSpPr>
        <p:spPr>
          <a:xfrm flipV="1">
            <a:off x="2779414" y="1756911"/>
            <a:ext cx="2852824" cy="69657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8" name="Rechthoek 37">
            <a:extLst>
              <a:ext uri="{FF2B5EF4-FFF2-40B4-BE49-F238E27FC236}">
                <a16:creationId xmlns:a16="http://schemas.microsoft.com/office/drawing/2014/main" id="{B7890085-D8C7-4637-9944-F515FEB02C27}"/>
              </a:ext>
            </a:extLst>
          </p:cNvPr>
          <p:cNvSpPr/>
          <p:nvPr/>
        </p:nvSpPr>
        <p:spPr>
          <a:xfrm rot="19786768">
            <a:off x="7481830" y="3762208"/>
            <a:ext cx="747553" cy="15924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3" name="Rechte verbindingslijn 32"/>
          <p:cNvCxnSpPr>
            <a:cxnSpLocks/>
          </p:cNvCxnSpPr>
          <p:nvPr/>
        </p:nvCxnSpPr>
        <p:spPr>
          <a:xfrm flipV="1">
            <a:off x="2951430" y="2854911"/>
            <a:ext cx="2680808" cy="60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a:cxnSpLocks/>
          </p:cNvCxnSpPr>
          <p:nvPr/>
        </p:nvCxnSpPr>
        <p:spPr>
          <a:xfrm>
            <a:off x="3279552" y="3243648"/>
            <a:ext cx="2352686" cy="709263"/>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a:cxnSpLocks/>
          </p:cNvCxnSpPr>
          <p:nvPr/>
        </p:nvCxnSpPr>
        <p:spPr>
          <a:xfrm>
            <a:off x="3503691" y="3843433"/>
            <a:ext cx="2128547" cy="120747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a:cxnSpLocks/>
          </p:cNvCxnSpPr>
          <p:nvPr/>
        </p:nvCxnSpPr>
        <p:spPr>
          <a:xfrm>
            <a:off x="3739081" y="4318503"/>
            <a:ext cx="1893157" cy="183040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424801" y="3133543"/>
            <a:ext cx="1620962" cy="923330"/>
            <a:chOff x="9429343" y="4463490"/>
            <a:chExt cx="1620962" cy="923330"/>
          </a:xfrm>
        </p:grpSpPr>
        <p:sp>
          <p:nvSpPr>
            <p:cNvPr id="40" name="Tekstvak 6">
              <a:extLst>
                <a:ext uri="{FF2B5EF4-FFF2-40B4-BE49-F238E27FC236}">
                  <a16:creationId xmlns:a16="http://schemas.microsoft.com/office/drawing/2014/main" id="{6CC4886D-28DB-4686-8F6C-5CCE41F11C88}"/>
                </a:ext>
              </a:extLst>
            </p:cNvPr>
            <p:cNvSpPr txBox="1"/>
            <p:nvPr/>
          </p:nvSpPr>
          <p:spPr>
            <a:xfrm>
              <a:off x="9692839" y="4463490"/>
              <a:ext cx="135746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Lumen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Vessel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Calcium</a:t>
              </a:r>
              <a:endParaRPr kumimoji="0" lang="nl-BE" sz="1800" b="0" i="0" u="none" strike="noStrike" kern="1200" cap="none" spc="0" normalizeH="0" baseline="0" noProof="0" dirty="0">
                <a:ln>
                  <a:noFill/>
                </a:ln>
                <a:solidFill>
                  <a:prstClr val="white"/>
                </a:solidFill>
                <a:effectLst/>
                <a:uLnTx/>
                <a:uFillTx/>
                <a:latin typeface="Arial"/>
                <a:ea typeface="+mn-ea"/>
                <a:cs typeface="+mn-cs"/>
              </a:endParaRPr>
            </a:p>
          </p:txBody>
        </p:sp>
        <p:grpSp>
          <p:nvGrpSpPr>
            <p:cNvPr id="41" name="Group 40"/>
            <p:cNvGrpSpPr/>
            <p:nvPr/>
          </p:nvGrpSpPr>
          <p:grpSpPr>
            <a:xfrm>
              <a:off x="9429343" y="4571393"/>
              <a:ext cx="225396" cy="704120"/>
              <a:chOff x="9429343" y="4571393"/>
              <a:chExt cx="225396" cy="704120"/>
            </a:xfrm>
          </p:grpSpPr>
          <p:sp>
            <p:nvSpPr>
              <p:cNvPr id="42" name="Rechthoek 7">
                <a:extLst>
                  <a:ext uri="{FF2B5EF4-FFF2-40B4-BE49-F238E27FC236}">
                    <a16:creationId xmlns:a16="http://schemas.microsoft.com/office/drawing/2014/main" id="{623EBBB1-9A0B-41E8-8184-75B20537F633}"/>
                  </a:ext>
                </a:extLst>
              </p:cNvPr>
              <p:cNvSpPr/>
              <p:nvPr/>
            </p:nvSpPr>
            <p:spPr>
              <a:xfrm>
                <a:off x="9429343" y="4845307"/>
                <a:ext cx="225396" cy="160530"/>
              </a:xfrm>
              <a:prstGeom prst="rect">
                <a:avLst/>
              </a:prstGeom>
              <a:solidFill>
                <a:srgbClr val="054409"/>
              </a:solidFill>
              <a:ln>
                <a:solidFill>
                  <a:srgbClr val="073A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hthoek 8">
                <a:extLst>
                  <a:ext uri="{FF2B5EF4-FFF2-40B4-BE49-F238E27FC236}">
                    <a16:creationId xmlns:a16="http://schemas.microsoft.com/office/drawing/2014/main" id="{623EBBB1-9A0B-41E8-8184-75B20537F633}"/>
                  </a:ext>
                </a:extLst>
              </p:cNvPr>
              <p:cNvSpPr/>
              <p:nvPr/>
            </p:nvSpPr>
            <p:spPr>
              <a:xfrm>
                <a:off x="9429343" y="5114983"/>
                <a:ext cx="225396" cy="160530"/>
              </a:xfrm>
              <a:prstGeom prst="rect">
                <a:avLst/>
              </a:prstGeom>
              <a:solidFill>
                <a:srgbClr val="EEEEEA"/>
              </a:solidFill>
              <a:ln>
                <a:solidFill>
                  <a:srgbClr val="F4F6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hthoek 9">
                <a:extLst>
                  <a:ext uri="{FF2B5EF4-FFF2-40B4-BE49-F238E27FC236}">
                    <a16:creationId xmlns:a16="http://schemas.microsoft.com/office/drawing/2014/main" id="{623EBBB1-9A0B-41E8-8184-75B20537F633}"/>
                  </a:ext>
                </a:extLst>
              </p:cNvPr>
              <p:cNvSpPr/>
              <p:nvPr/>
            </p:nvSpPr>
            <p:spPr>
              <a:xfrm>
                <a:off x="9429343" y="4571393"/>
                <a:ext cx="225396" cy="160530"/>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 name="Rectangle 2"/>
          <p:cNvSpPr/>
          <p:nvPr/>
        </p:nvSpPr>
        <p:spPr>
          <a:xfrm>
            <a:off x="0" y="5639253"/>
            <a:ext cx="1943403" cy="11182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3903693"/>
      </p:ext>
    </p:extLst>
  </p:cSld>
  <p:clrMapOvr>
    <a:masterClrMapping/>
  </p:clrMapOvr>
  <p:extLst>
    <p:ext uri="{E180D4A7-C9FB-4DFB-919C-405C955672EB}">
      <p14:showEvtLst xmlns:p14="http://schemas.microsoft.com/office/powerpoint/2010/main">
        <p14:playEvt time="7" objId="4"/>
        <p14:playEvt time="14151" objId="4"/>
        <p14:stopEvt time="23956"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868" t="28769" r="22573" b="19255"/>
          <a:stretch/>
        </p:blipFill>
        <p:spPr>
          <a:xfrm>
            <a:off x="0" y="0"/>
            <a:ext cx="12297100" cy="6858000"/>
          </a:xfrm>
          <a:prstGeom prst="rect">
            <a:avLst/>
          </a:prstGeom>
        </p:spPr>
      </p:pic>
      <p:sp>
        <p:nvSpPr>
          <p:cNvPr id="3" name="TextBox 2"/>
          <p:cNvSpPr txBox="1"/>
          <p:nvPr/>
        </p:nvSpPr>
        <p:spPr>
          <a:xfrm>
            <a:off x="1354667" y="2"/>
            <a:ext cx="9499600" cy="830997"/>
          </a:xfrm>
          <a:prstGeom prst="rect">
            <a:avLst/>
          </a:prstGeom>
          <a:solidFill>
            <a:schemeClr val="tx1"/>
          </a:solidFill>
        </p:spPr>
        <p:txBody>
          <a:bodyPr wrap="square" rtlCol="0">
            <a:spAutoFit/>
          </a:bodyPr>
          <a:lstStyle/>
          <a:p>
            <a:pPr algn="ctr"/>
            <a:r>
              <a:rPr lang="en-GB" sz="4800" b="1" dirty="0">
                <a:solidFill>
                  <a:schemeClr val="bg1"/>
                </a:solidFill>
              </a:rPr>
              <a:t>Stenosis without Calcium</a:t>
            </a:r>
          </a:p>
        </p:txBody>
      </p:sp>
    </p:spTree>
    <p:extLst>
      <p:ext uri="{BB962C8B-B14F-4D97-AF65-F5344CB8AC3E}">
        <p14:creationId xmlns:p14="http://schemas.microsoft.com/office/powerpoint/2010/main" val="13117066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0 percent people icon graphic vector,man pictogram concept,70/100 People stock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7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140" y="201706"/>
            <a:ext cx="2744662" cy="1569660"/>
          </a:xfrm>
          <a:prstGeom prst="rect">
            <a:avLst/>
          </a:prstGeom>
          <a:noFill/>
        </p:spPr>
        <p:txBody>
          <a:bodyPr wrap="none" rtlCol="0">
            <a:spAutoFit/>
          </a:bodyPr>
          <a:lstStyle/>
          <a:p>
            <a:r>
              <a:rPr lang="en-GB" sz="9600" b="1" dirty="0"/>
              <a:t>TLHC</a:t>
            </a:r>
          </a:p>
        </p:txBody>
      </p:sp>
      <p:sp>
        <p:nvSpPr>
          <p:cNvPr id="6" name="TextBox 5"/>
          <p:cNvSpPr txBox="1"/>
          <p:nvPr/>
        </p:nvSpPr>
        <p:spPr>
          <a:xfrm>
            <a:off x="8852646" y="201706"/>
            <a:ext cx="2220480" cy="1569660"/>
          </a:xfrm>
          <a:prstGeom prst="rect">
            <a:avLst/>
          </a:prstGeom>
          <a:noFill/>
        </p:spPr>
        <p:txBody>
          <a:bodyPr wrap="none" rtlCol="0">
            <a:spAutoFit/>
          </a:bodyPr>
          <a:lstStyle/>
          <a:p>
            <a:r>
              <a:rPr lang="en-GB" sz="9600" b="1" dirty="0"/>
              <a:t>CAC</a:t>
            </a:r>
          </a:p>
        </p:txBody>
      </p:sp>
      <p:pic>
        <p:nvPicPr>
          <p:cNvPr id="5" name="Picture 2" descr="18,100+ 10 People Stock Photos, Pictures &amp; Royalty-Free Images - iStock |  Group of 10 people, 1 in 10 people, 10 peopl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3286" t="78840" r="49710" b="7247"/>
          <a:stretch/>
        </p:blipFill>
        <p:spPr bwMode="auto">
          <a:xfrm>
            <a:off x="410817" y="2570921"/>
            <a:ext cx="5685183" cy="9541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18,100+ 10 People Stock Photos, Pictures &amp; Royalty-Free Images - iStock |  Group of 10 people, 1 in 10 people, 10 people icon"/>
          <p:cNvPicPr>
            <a:picLocks noChangeAspect="1" noChangeArrowheads="1"/>
          </p:cNvPicPr>
          <p:nvPr/>
        </p:nvPicPr>
        <p:blipFill rotWithShape="1">
          <a:blip r:embed="rId4">
            <a:extLst>
              <a:ext uri="{28A0092B-C50C-407E-A947-70E740481C1C}">
                <a14:useLocalDpi xmlns:a14="http://schemas.microsoft.com/office/drawing/2010/main" val="0"/>
              </a:ext>
            </a:extLst>
          </a:blip>
          <a:srcRect l="3286" t="78840" r="73047" b="7247"/>
          <a:stretch/>
        </p:blipFill>
        <p:spPr bwMode="auto">
          <a:xfrm>
            <a:off x="410816" y="3525078"/>
            <a:ext cx="2862471" cy="954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8451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p:cNvGrpSpPr/>
          <p:nvPr/>
        </p:nvGrpSpPr>
        <p:grpSpPr>
          <a:xfrm>
            <a:off x="1643269" y="1945178"/>
            <a:ext cx="9541565" cy="3114261"/>
            <a:chOff x="1934818" y="2438400"/>
            <a:chExt cx="8693426" cy="2120348"/>
          </a:xfrm>
        </p:grpSpPr>
        <p:pic>
          <p:nvPicPr>
            <p:cNvPr id="3" name="Picture 2"/>
            <p:cNvPicPr>
              <a:picLocks noChangeAspect="1"/>
            </p:cNvPicPr>
            <p:nvPr/>
          </p:nvPicPr>
          <p:blipFill rotWithShape="1">
            <a:blip r:embed="rId3"/>
            <a:srcRect l="7282" t="30605" r="21413" b="53770"/>
            <a:stretch/>
          </p:blipFill>
          <p:spPr>
            <a:xfrm>
              <a:off x="1934818" y="3034748"/>
              <a:ext cx="8693426" cy="1524000"/>
            </a:xfrm>
            <a:prstGeom prst="rect">
              <a:avLst/>
            </a:prstGeom>
          </p:spPr>
        </p:pic>
        <p:pic>
          <p:nvPicPr>
            <p:cNvPr id="4" name="Picture 3"/>
            <p:cNvPicPr>
              <a:picLocks noChangeAspect="1"/>
            </p:cNvPicPr>
            <p:nvPr/>
          </p:nvPicPr>
          <p:blipFill rotWithShape="1">
            <a:blip r:embed="rId3"/>
            <a:srcRect l="6631" t="8458" r="62173" b="85428"/>
            <a:stretch/>
          </p:blipFill>
          <p:spPr>
            <a:xfrm>
              <a:off x="1934818" y="2438400"/>
              <a:ext cx="3803375" cy="596348"/>
            </a:xfrm>
            <a:prstGeom prst="rect">
              <a:avLst/>
            </a:prstGeom>
          </p:spPr>
        </p:pic>
      </p:grpSp>
    </p:spTree>
    <p:extLst>
      <p:ext uri="{BB962C8B-B14F-4D97-AF65-F5344CB8AC3E}">
        <p14:creationId xmlns:p14="http://schemas.microsoft.com/office/powerpoint/2010/main" val="3962831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3"/>
          <a:srcRect l="6631" t="8458" r="62173" b="85428"/>
          <a:stretch/>
        </p:blipFill>
        <p:spPr>
          <a:xfrm>
            <a:off x="1643269" y="1945178"/>
            <a:ext cx="4174436" cy="875886"/>
          </a:xfrm>
          <a:prstGeom prst="rect">
            <a:avLst/>
          </a:prstGeom>
        </p:spPr>
      </p:pic>
      <p:pic>
        <p:nvPicPr>
          <p:cNvPr id="6" name="Picture 5"/>
          <p:cNvPicPr>
            <a:picLocks noChangeAspect="1"/>
          </p:cNvPicPr>
          <p:nvPr/>
        </p:nvPicPr>
        <p:blipFill rotWithShape="1">
          <a:blip r:embed="rId4"/>
          <a:srcRect l="7282" t="30197" r="14130" b="54314"/>
          <a:stretch/>
        </p:blipFill>
        <p:spPr>
          <a:xfrm>
            <a:off x="1643269" y="2821064"/>
            <a:ext cx="10332215" cy="1629145"/>
          </a:xfrm>
          <a:prstGeom prst="rect">
            <a:avLst/>
          </a:prstGeom>
        </p:spPr>
      </p:pic>
    </p:spTree>
    <p:extLst>
      <p:ext uri="{BB962C8B-B14F-4D97-AF65-F5344CB8AC3E}">
        <p14:creationId xmlns:p14="http://schemas.microsoft.com/office/powerpoint/2010/main" val="3817210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ipids module 2: cardiovascular risk"/>
          <p:cNvPicPr>
            <a:picLocks noGrp="1" noChangeAspect="1" noChangeArrowheads="1"/>
          </p:cNvPicPr>
          <p:nvPr>
            <p:ph type="pic" sz="quarter" idx="56"/>
          </p:nvPr>
        </p:nvPicPr>
        <p:blipFill rotWithShape="1">
          <a:blip r:embed="rId3">
            <a:extLst>
              <a:ext uri="{28A0092B-C50C-407E-A947-70E740481C1C}">
                <a14:useLocalDpi xmlns:a14="http://schemas.microsoft.com/office/drawing/2010/main" val="0"/>
              </a:ext>
            </a:extLst>
          </a:blip>
          <a:srcRect l="13620" r="13620"/>
          <a:stretch/>
        </p:blipFill>
        <p:spPr/>
      </p:pic>
      <p:pic>
        <p:nvPicPr>
          <p:cNvPr id="2054" name="Picture 6" descr="Lipids module 2: cardiovascular risk"/>
          <p:cNvPicPr>
            <a:picLocks noGrp="1" noChangeAspect="1" noChangeArrowheads="1"/>
          </p:cNvPicPr>
          <p:nvPr>
            <p:ph type="pic" sz="quarter" idx="87"/>
          </p:nvPr>
        </p:nvPicPr>
        <p:blipFill>
          <a:blip r:embed="rId3">
            <a:extLst>
              <a:ext uri="{28A0092B-C50C-407E-A947-70E740481C1C}">
                <a14:useLocalDpi xmlns:a14="http://schemas.microsoft.com/office/drawing/2010/main" val="0"/>
              </a:ext>
            </a:extLst>
          </a:blip>
          <a:srcRect l="21961" r="21961"/>
          <a:stretch>
            <a:fillRect/>
          </a:stretch>
        </p:blipFill>
        <p:spPr/>
      </p:pic>
      <p:sp>
        <p:nvSpPr>
          <p:cNvPr id="11" name="Text Placeholder 10"/>
          <p:cNvSpPr>
            <a:spLocks noGrp="1"/>
          </p:cNvSpPr>
          <p:nvPr>
            <p:ph type="body" sz="quarter" idx="39"/>
          </p:nvPr>
        </p:nvSpPr>
        <p:spPr>
          <a:xfrm>
            <a:off x="5400632" y="3318324"/>
            <a:ext cx="4889179" cy="2489072"/>
          </a:xfrm>
        </p:spPr>
        <p:txBody>
          <a:bodyPr/>
          <a:lstStyle/>
          <a:p>
            <a:pPr marL="0" indent="0" algn="ctr">
              <a:lnSpc>
                <a:spcPct val="100000"/>
              </a:lnSpc>
              <a:buNone/>
            </a:pPr>
            <a:r>
              <a:rPr lang="en-US" sz="5400" b="1" dirty="0"/>
              <a:t>What is it really telling us?</a:t>
            </a:r>
          </a:p>
          <a:p>
            <a:endParaRPr lang="en-US" sz="5400" dirty="0"/>
          </a:p>
        </p:txBody>
      </p:sp>
      <p:sp>
        <p:nvSpPr>
          <p:cNvPr id="5" name="Title 4">
            <a:extLst>
              <a:ext uri="{FF2B5EF4-FFF2-40B4-BE49-F238E27FC236}">
                <a16:creationId xmlns:a16="http://schemas.microsoft.com/office/drawing/2014/main" id="{C11E0449-C335-46DB-B971-B68D8522B501}"/>
              </a:ext>
            </a:extLst>
          </p:cNvPr>
          <p:cNvSpPr>
            <a:spLocks noGrp="1"/>
          </p:cNvSpPr>
          <p:nvPr>
            <p:ph type="title"/>
          </p:nvPr>
        </p:nvSpPr>
        <p:spPr>
          <a:xfrm>
            <a:off x="5060874" y="2130706"/>
            <a:ext cx="5568696" cy="1335024"/>
          </a:xfrm>
        </p:spPr>
        <p:txBody>
          <a:bodyPr/>
          <a:lstStyle/>
          <a:p>
            <a:pPr algn="ctr"/>
            <a:r>
              <a:rPr lang="en-US" sz="16600" b="1" dirty="0" err="1">
                <a:latin typeface="+mn-lt"/>
              </a:rPr>
              <a:t>Qrisk</a:t>
            </a:r>
            <a:endParaRPr lang="en-US" sz="16600" b="1" dirty="0">
              <a:latin typeface="+mn-lt"/>
            </a:endParaRPr>
          </a:p>
        </p:txBody>
      </p:sp>
      <p:sp>
        <p:nvSpPr>
          <p:cNvPr id="19" name="Rectangle 18"/>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14546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195" t="8051" r="10000" b="12194"/>
          <a:stretch/>
        </p:blipFill>
        <p:spPr>
          <a:xfrm>
            <a:off x="-144083" y="-21771"/>
            <a:ext cx="9036291" cy="6879771"/>
          </a:xfrm>
          <a:prstGeom prst="rect">
            <a:avLst/>
          </a:prstGeom>
        </p:spPr>
      </p:pic>
      <p:sp>
        <p:nvSpPr>
          <p:cNvPr id="4" name="TextBox 3"/>
          <p:cNvSpPr txBox="1"/>
          <p:nvPr/>
        </p:nvSpPr>
        <p:spPr>
          <a:xfrm>
            <a:off x="737198" y="6109253"/>
            <a:ext cx="7219028" cy="369332"/>
          </a:xfrm>
          <a:prstGeom prst="rect">
            <a:avLst/>
          </a:prstGeom>
          <a:solidFill>
            <a:schemeClr val="bg1"/>
          </a:solidFill>
        </p:spPr>
        <p:txBody>
          <a:bodyPr wrap="none" rtlCol="0">
            <a:spAutoFit/>
          </a:bodyPr>
          <a:lstStyle/>
          <a:p>
            <a:r>
              <a:rPr lang="en-GB" u="sng">
                <a:solidFill>
                  <a:schemeClr val="bg1"/>
                </a:solidFill>
                <a:hlinkClick r:id="rId4" tooltip="Original URL:&#10;https://rise.articulate.com/share/Fa1HKRy_SDaU8WDpKvgGkmdzjTbqx9EG&#10;&#10;Click to follow link."/>
              </a:rPr>
              <a:t>https://rise.articulate.com/share/Fa1HKRy_SDaU8WDpKvgGkmdzjTbqx9EG</a:t>
            </a:r>
            <a:endParaRPr lang="en-GB" sz="2000" dirty="0">
              <a:solidFill>
                <a:schemeClr val="bg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4974" y="1848677"/>
            <a:ext cx="3180522" cy="3180522"/>
          </a:xfrm>
          <a:prstGeom prst="rect">
            <a:avLst/>
          </a:prstGeom>
        </p:spPr>
      </p:pic>
    </p:spTree>
    <p:extLst>
      <p:ext uri="{BB962C8B-B14F-4D97-AF65-F5344CB8AC3E}">
        <p14:creationId xmlns:p14="http://schemas.microsoft.com/office/powerpoint/2010/main" val="331729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8,100+ 10 People Stock Photos, Pictures &amp; Royalty-Free Images - iStock |  Group of 10 people, 1 in 10 people, 10 people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09537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2644" y="148698"/>
            <a:ext cx="3534942" cy="1569660"/>
          </a:xfrm>
          <a:prstGeom prst="rect">
            <a:avLst/>
          </a:prstGeom>
          <a:noFill/>
        </p:spPr>
        <p:txBody>
          <a:bodyPr wrap="none" rtlCol="0">
            <a:spAutoFit/>
          </a:bodyPr>
          <a:lstStyle/>
          <a:p>
            <a:r>
              <a:rPr lang="en-GB" sz="9600" b="1" dirty="0">
                <a:solidFill>
                  <a:srgbClr val="F17B55"/>
                </a:solidFill>
              </a:rPr>
              <a:t>EVENT</a:t>
            </a:r>
          </a:p>
        </p:txBody>
      </p:sp>
      <p:sp>
        <p:nvSpPr>
          <p:cNvPr id="4" name="TextBox 3"/>
          <p:cNvSpPr txBox="1"/>
          <p:nvPr/>
        </p:nvSpPr>
        <p:spPr>
          <a:xfrm>
            <a:off x="7729914" y="148698"/>
            <a:ext cx="3998210" cy="1569660"/>
          </a:xfrm>
          <a:prstGeom prst="rect">
            <a:avLst/>
          </a:prstGeom>
          <a:noFill/>
        </p:spPr>
        <p:txBody>
          <a:bodyPr wrap="none" rtlCol="0">
            <a:spAutoFit/>
          </a:bodyPr>
          <a:lstStyle/>
          <a:p>
            <a:r>
              <a:rPr lang="en-GB" sz="9600" b="1" dirty="0">
                <a:solidFill>
                  <a:srgbClr val="9A9C9C"/>
                </a:solidFill>
              </a:rPr>
              <a:t>AT RISK</a:t>
            </a:r>
          </a:p>
        </p:txBody>
      </p:sp>
    </p:spTree>
    <p:extLst>
      <p:ext uri="{BB962C8B-B14F-4D97-AF65-F5344CB8AC3E}">
        <p14:creationId xmlns:p14="http://schemas.microsoft.com/office/powerpoint/2010/main" val="2566979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57678"/>
          <a:stretch/>
        </p:blipFill>
        <p:spPr>
          <a:xfrm>
            <a:off x="0" y="1606731"/>
            <a:ext cx="12192000" cy="4127863"/>
          </a:xfrm>
          <a:prstGeom prst="rect">
            <a:avLst/>
          </a:prstGeom>
        </p:spPr>
      </p:pic>
      <p:sp>
        <p:nvSpPr>
          <p:cNvPr id="3" name="Oval 2"/>
          <p:cNvSpPr/>
          <p:nvPr/>
        </p:nvSpPr>
        <p:spPr>
          <a:xfrm>
            <a:off x="4075612" y="1476103"/>
            <a:ext cx="1789611" cy="163285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7362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QUESTION:</a:t>
            </a:r>
          </a:p>
        </p:txBody>
      </p:sp>
      <p:sp>
        <p:nvSpPr>
          <p:cNvPr id="3" name="Text Placeholder 2"/>
          <p:cNvSpPr>
            <a:spLocks noGrp="1"/>
          </p:cNvSpPr>
          <p:nvPr>
            <p:ph type="body" sz="half" idx="2"/>
          </p:nvPr>
        </p:nvSpPr>
        <p:spPr/>
        <p:txBody>
          <a:bodyPr>
            <a:normAutofit/>
          </a:bodyPr>
          <a:lstStyle/>
          <a:p>
            <a:r>
              <a:rPr lang="en-GB" sz="3200" dirty="0"/>
              <a:t>HOW MANY OF THOSE 10 WHO </a:t>
            </a:r>
            <a:r>
              <a:rPr lang="en-GB" sz="3200" u="sng" dirty="0"/>
              <a:t>HAD </a:t>
            </a:r>
            <a:r>
              <a:rPr lang="en-GB" sz="3200" dirty="0"/>
              <a:t>A HEART ATTACK HAD ATHEROSCLEROSIS?</a:t>
            </a:r>
          </a:p>
        </p:txBody>
      </p:sp>
      <p:pic>
        <p:nvPicPr>
          <p:cNvPr id="5122" name="Picture 2" descr="100 Best 'Get To Know You' Questions In Ranking Orde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0203" r="20203"/>
          <a:stretch>
            <a:fillRect/>
          </a:stretch>
        </p:blipFill>
        <p:spPr/>
      </p:pic>
      <p:sp>
        <p:nvSpPr>
          <p:cNvPr id="9" name="Rectangle 8"/>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50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QUESTION:</a:t>
            </a:r>
          </a:p>
        </p:txBody>
      </p:sp>
      <p:sp>
        <p:nvSpPr>
          <p:cNvPr id="3" name="Text Placeholder 2"/>
          <p:cNvSpPr>
            <a:spLocks noGrp="1"/>
          </p:cNvSpPr>
          <p:nvPr>
            <p:ph type="body" sz="half" idx="2"/>
          </p:nvPr>
        </p:nvSpPr>
        <p:spPr/>
        <p:txBody>
          <a:bodyPr>
            <a:normAutofit/>
          </a:bodyPr>
          <a:lstStyle/>
          <a:p>
            <a:r>
              <a:rPr lang="en-GB" sz="3200" dirty="0"/>
              <a:t>WHAT PROPORTION OF HEALTHY ASYMPTOMATIC PEOPLE IN THEIR MID 40’s HAVE ATHEROSCLEROSIS?</a:t>
            </a:r>
          </a:p>
        </p:txBody>
      </p:sp>
      <p:pic>
        <p:nvPicPr>
          <p:cNvPr id="5122" name="Picture 2" descr="100 Best 'Get To Know You' Questions In Ranking Orde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0203" r="20203"/>
          <a:stretch>
            <a:fillRect/>
          </a:stretch>
        </p:blipFill>
        <p:spPr/>
      </p:pic>
      <p:sp>
        <p:nvSpPr>
          <p:cNvPr id="5" name="Rectangle 4"/>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5708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60 percent people icon graphic vector,man pictogram concept,60/100 Number 60 stock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21" y="0"/>
            <a:ext cx="1208707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9697" y="6488668"/>
            <a:ext cx="3432606" cy="276999"/>
          </a:xfrm>
          <a:prstGeom prst="rect">
            <a:avLst/>
          </a:prstGeom>
        </p:spPr>
        <p:txBody>
          <a:bodyPr wrap="none">
            <a:spAutoFit/>
          </a:bodyPr>
          <a:lstStyle/>
          <a:p>
            <a:r>
              <a:rPr lang="en-GB" sz="1200" b="0" i="0" u="none" strike="noStrike" dirty="0">
                <a:solidFill>
                  <a:srgbClr val="222222"/>
                </a:solidFill>
                <a:effectLst/>
                <a:latin typeface="Roboto"/>
                <a:hlinkClick r:id="rId4"/>
              </a:rPr>
              <a:t>J Am </a:t>
            </a:r>
            <a:r>
              <a:rPr lang="en-GB" sz="1200" b="0" i="0" u="none" strike="noStrike" dirty="0" err="1">
                <a:solidFill>
                  <a:srgbClr val="222222"/>
                </a:solidFill>
                <a:effectLst/>
                <a:latin typeface="Roboto"/>
                <a:hlinkClick r:id="rId4"/>
              </a:rPr>
              <a:t>Coll</a:t>
            </a:r>
            <a:r>
              <a:rPr lang="en-GB" sz="1200" b="0" i="0" u="none" strike="noStrike" dirty="0">
                <a:solidFill>
                  <a:srgbClr val="222222"/>
                </a:solidFill>
                <a:effectLst/>
                <a:latin typeface="Roboto"/>
                <a:hlinkClick r:id="rId4"/>
              </a:rPr>
              <a:t> </a:t>
            </a:r>
            <a:r>
              <a:rPr lang="en-GB" sz="1200" b="0" i="0" u="none" strike="noStrike" dirty="0" err="1">
                <a:solidFill>
                  <a:srgbClr val="222222"/>
                </a:solidFill>
                <a:effectLst/>
                <a:latin typeface="Roboto"/>
                <a:hlinkClick r:id="rId4"/>
              </a:rPr>
              <a:t>Cardiol</a:t>
            </a:r>
            <a:r>
              <a:rPr lang="en-GB" sz="1200" b="0" i="0" dirty="0">
                <a:solidFill>
                  <a:srgbClr val="222222"/>
                </a:solidFill>
                <a:effectLst/>
                <a:latin typeface="Roboto"/>
              </a:rPr>
              <a:t>. 2020 Apr, 75 (14) 1617–1627</a:t>
            </a:r>
            <a:endParaRPr lang="en-GB" sz="1200" dirty="0"/>
          </a:p>
        </p:txBody>
      </p:sp>
    </p:spTree>
    <p:extLst>
      <p:ext uri="{BB962C8B-B14F-4D97-AF65-F5344CB8AC3E}">
        <p14:creationId xmlns:p14="http://schemas.microsoft.com/office/powerpoint/2010/main" val="986519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 name="Group 4095"/>
          <p:cNvGrpSpPr/>
          <p:nvPr/>
        </p:nvGrpSpPr>
        <p:grpSpPr>
          <a:xfrm>
            <a:off x="1196788" y="237720"/>
            <a:ext cx="3980542" cy="5573749"/>
            <a:chOff x="363070" y="316063"/>
            <a:chExt cx="3980542" cy="5573749"/>
          </a:xfrm>
        </p:grpSpPr>
        <p:pic>
          <p:nvPicPr>
            <p:cNvPr id="29" name="Picture 28"/>
            <p:cNvPicPr>
              <a:picLocks noChangeAspect="1"/>
            </p:cNvPicPr>
            <p:nvPr/>
          </p:nvPicPr>
          <p:blipFill rotWithShape="1">
            <a:blip r:embed="rId3">
              <a:extLst>
                <a:ext uri="{28A0092B-C50C-407E-A947-70E740481C1C}">
                  <a14:useLocalDpi xmlns:a14="http://schemas.microsoft.com/office/drawing/2010/main" val="0"/>
                </a:ext>
              </a:extLst>
            </a:blip>
            <a:srcRect l="-1" r="88093" b="12275"/>
            <a:stretch/>
          </p:blipFill>
          <p:spPr>
            <a:xfrm>
              <a:off x="363070" y="316063"/>
              <a:ext cx="1344706" cy="5573749"/>
            </a:xfrm>
            <a:prstGeom prst="rect">
              <a:avLst/>
            </a:prstGeom>
          </p:spPr>
        </p:pic>
        <p:pic>
          <p:nvPicPr>
            <p:cNvPr id="31" name="Picture 30"/>
            <p:cNvPicPr>
              <a:picLocks noChangeAspect="1"/>
            </p:cNvPicPr>
            <p:nvPr/>
          </p:nvPicPr>
          <p:blipFill rotWithShape="1">
            <a:blip r:embed="rId3">
              <a:extLst>
                <a:ext uri="{28A0092B-C50C-407E-A947-70E740481C1C}">
                  <a14:useLocalDpi xmlns:a14="http://schemas.microsoft.com/office/drawing/2010/main" val="0"/>
                </a:ext>
              </a:extLst>
            </a:blip>
            <a:srcRect l="76609" b="12937"/>
            <a:stretch/>
          </p:blipFill>
          <p:spPr>
            <a:xfrm>
              <a:off x="1707776" y="329510"/>
              <a:ext cx="2635836" cy="5519962"/>
            </a:xfrm>
            <a:prstGeom prst="rect">
              <a:avLst/>
            </a:prstGeom>
          </p:spPr>
        </p:pic>
      </p:grpSp>
      <p:pic>
        <p:nvPicPr>
          <p:cNvPr id="4097" name="Picture 4096"/>
          <p:cNvPicPr>
            <a:picLocks noChangeAspect="1"/>
          </p:cNvPicPr>
          <p:nvPr/>
        </p:nvPicPr>
        <p:blipFill rotWithShape="1">
          <a:blip r:embed="rId3">
            <a:extLst>
              <a:ext uri="{28A0092B-C50C-407E-A947-70E740481C1C}">
                <a14:useLocalDpi xmlns:a14="http://schemas.microsoft.com/office/drawing/2010/main" val="0"/>
              </a:ext>
            </a:extLst>
          </a:blip>
          <a:srcRect l="17427" t="87995" r="6748" b="-226"/>
          <a:stretch/>
        </p:blipFill>
        <p:spPr>
          <a:xfrm>
            <a:off x="2164975" y="5785160"/>
            <a:ext cx="8001000" cy="726141"/>
          </a:xfrm>
          <a:prstGeom prst="rect">
            <a:avLst/>
          </a:prstGeom>
        </p:spPr>
      </p:pic>
      <p:sp>
        <p:nvSpPr>
          <p:cNvPr id="37" name="Rectangle 36"/>
          <p:cNvSpPr/>
          <p:nvPr/>
        </p:nvSpPr>
        <p:spPr>
          <a:xfrm>
            <a:off x="182880" y="1945178"/>
            <a:ext cx="681644" cy="2992582"/>
          </a:xfrm>
          <a:prstGeom prst="rect">
            <a:avLst/>
          </a:prstGeom>
          <a:solidFill>
            <a:srgbClr val="B7B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00" name="Picture 40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327" y="397845"/>
            <a:ext cx="6490764" cy="5279155"/>
          </a:xfrm>
          <a:prstGeom prst="rect">
            <a:avLst/>
          </a:prstGeom>
        </p:spPr>
      </p:pic>
      <p:sp>
        <p:nvSpPr>
          <p:cNvPr id="3" name="TextBox 2"/>
          <p:cNvSpPr txBox="1"/>
          <p:nvPr/>
        </p:nvSpPr>
        <p:spPr>
          <a:xfrm>
            <a:off x="3074504" y="6457890"/>
            <a:ext cx="630301" cy="400110"/>
          </a:xfrm>
          <a:prstGeom prst="rect">
            <a:avLst/>
          </a:prstGeom>
          <a:noFill/>
        </p:spPr>
        <p:txBody>
          <a:bodyPr wrap="none" rtlCol="0">
            <a:spAutoFit/>
          </a:bodyPr>
          <a:lstStyle/>
          <a:p>
            <a:r>
              <a:rPr lang="en-GB" sz="2000" b="1" dirty="0"/>
              <a:t>&lt;5%</a:t>
            </a:r>
          </a:p>
        </p:txBody>
      </p:sp>
      <p:sp>
        <p:nvSpPr>
          <p:cNvPr id="10" name="TextBox 9"/>
          <p:cNvSpPr txBox="1"/>
          <p:nvPr/>
        </p:nvSpPr>
        <p:spPr>
          <a:xfrm>
            <a:off x="5320748" y="6457890"/>
            <a:ext cx="1477617" cy="400110"/>
          </a:xfrm>
          <a:prstGeom prst="rect">
            <a:avLst/>
          </a:prstGeom>
          <a:noFill/>
        </p:spPr>
        <p:txBody>
          <a:bodyPr wrap="square" rtlCol="0">
            <a:spAutoFit/>
          </a:bodyPr>
          <a:lstStyle/>
          <a:p>
            <a:r>
              <a:rPr lang="en-GB" sz="2000" b="1" dirty="0"/>
              <a:t>5-7.4%</a:t>
            </a:r>
          </a:p>
        </p:txBody>
      </p:sp>
      <p:sp>
        <p:nvSpPr>
          <p:cNvPr id="11" name="TextBox 10"/>
          <p:cNvSpPr txBox="1"/>
          <p:nvPr/>
        </p:nvSpPr>
        <p:spPr>
          <a:xfrm>
            <a:off x="8017565" y="6457890"/>
            <a:ext cx="829073" cy="400110"/>
          </a:xfrm>
          <a:prstGeom prst="rect">
            <a:avLst/>
          </a:prstGeom>
          <a:noFill/>
        </p:spPr>
        <p:txBody>
          <a:bodyPr wrap="none" rtlCol="0">
            <a:spAutoFit/>
          </a:bodyPr>
          <a:lstStyle/>
          <a:p>
            <a:r>
              <a:rPr lang="en-GB" sz="2000" b="1" dirty="0"/>
              <a:t>&gt;7.5%</a:t>
            </a:r>
          </a:p>
        </p:txBody>
      </p:sp>
    </p:spTree>
    <p:extLst>
      <p:ext uri="{BB962C8B-B14F-4D97-AF65-F5344CB8AC3E}">
        <p14:creationId xmlns:p14="http://schemas.microsoft.com/office/powerpoint/2010/main" val="989852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70 percent people icon graphic vector,man pictogram concept,70/100 People stock v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917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140" y="201706"/>
            <a:ext cx="2744662" cy="1569660"/>
          </a:xfrm>
          <a:prstGeom prst="rect">
            <a:avLst/>
          </a:prstGeom>
          <a:noFill/>
        </p:spPr>
        <p:txBody>
          <a:bodyPr wrap="none" rtlCol="0">
            <a:spAutoFit/>
          </a:bodyPr>
          <a:lstStyle/>
          <a:p>
            <a:r>
              <a:rPr lang="en-GB" sz="9600" b="1" dirty="0"/>
              <a:t>TLHC</a:t>
            </a:r>
          </a:p>
        </p:txBody>
      </p:sp>
      <p:sp>
        <p:nvSpPr>
          <p:cNvPr id="6" name="TextBox 5"/>
          <p:cNvSpPr txBox="1"/>
          <p:nvPr/>
        </p:nvSpPr>
        <p:spPr>
          <a:xfrm>
            <a:off x="8852646" y="201706"/>
            <a:ext cx="2220480" cy="1569660"/>
          </a:xfrm>
          <a:prstGeom prst="rect">
            <a:avLst/>
          </a:prstGeom>
          <a:noFill/>
        </p:spPr>
        <p:txBody>
          <a:bodyPr wrap="none" rtlCol="0">
            <a:spAutoFit/>
          </a:bodyPr>
          <a:lstStyle/>
          <a:p>
            <a:r>
              <a:rPr lang="en-GB" sz="9600" b="1" dirty="0"/>
              <a:t>CAC</a:t>
            </a:r>
          </a:p>
        </p:txBody>
      </p:sp>
    </p:spTree>
    <p:extLst>
      <p:ext uri="{BB962C8B-B14F-4D97-AF65-F5344CB8AC3E}">
        <p14:creationId xmlns:p14="http://schemas.microsoft.com/office/powerpoint/2010/main" val="2005097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mart City Company Meeting by Slidesgo">
  <a:themeElements>
    <a:clrScheme name="Simple Light">
      <a:dk1>
        <a:srgbClr val="000000"/>
      </a:dk1>
      <a:lt1>
        <a:srgbClr val="FFFFFF"/>
      </a:lt1>
      <a:dk2>
        <a:srgbClr val="595959"/>
      </a:dk2>
      <a:lt2>
        <a:srgbClr val="EEEEEE"/>
      </a:lt2>
      <a:accent1>
        <a:srgbClr val="589EA5"/>
      </a:accent1>
      <a:accent2>
        <a:srgbClr val="77BE9C"/>
      </a:accent2>
      <a:accent3>
        <a:srgbClr val="A8DBA7"/>
      </a:accent3>
      <a:accent4>
        <a:srgbClr val="D0F09F"/>
      </a:accent4>
      <a:accent5>
        <a:srgbClr val="FFFFFF"/>
      </a:accent5>
      <a:accent6>
        <a:srgbClr val="22262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Review_x0020_Date xmlns="878ef2d1-b8c2-4367-a73c-0a60878083f3" xsi:nil="true"/>
    <TaxCatchAll xmlns="cccaf3ac-2de9-44d4-aa31-54302fceb5f7" xsi:nil="true"/>
    <lcf76f155ced4ddcb4097134ff3c332f xmlns="878ef2d1-b8c2-4367-a73c-0a60878083f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F2F1BE7CA44314AA2B9896F75745346" ma:contentTypeVersion="46" ma:contentTypeDescription="Create a new document." ma:contentTypeScope="" ma:versionID="f0344ae57e786fc4896c2afff4ee1d1c">
  <xsd:schema xmlns:xsd="http://www.w3.org/2001/XMLSchema" xmlns:xs="http://www.w3.org/2001/XMLSchema" xmlns:p="http://schemas.microsoft.com/office/2006/metadata/properties" xmlns:ns1="http://schemas.microsoft.com/sharepoint/v3" xmlns:ns2="d83174ee-98ec-4b9f-8269-db6d0c386c00" xmlns:ns3="878ef2d1-b8c2-4367-a73c-0a60878083f3" xmlns:ns4="cccaf3ac-2de9-44d4-aa31-54302fceb5f7" targetNamespace="http://schemas.microsoft.com/office/2006/metadata/properties" ma:root="true" ma:fieldsID="1fd154c1deb8fd3a19ccd6e0fd2c2b8f" ns1:_="" ns2:_="" ns3:_="" ns4:_="">
    <xsd:import namespace="http://schemas.microsoft.com/sharepoint/v3"/>
    <xsd:import namespace="d83174ee-98ec-4b9f-8269-db6d0c386c00"/>
    <xsd:import namespace="878ef2d1-b8c2-4367-a73c-0a60878083f3"/>
    <xsd:import namespace="cccaf3ac-2de9-44d4-aa31-54302fceb5f7"/>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Review_x0020_Date"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3174ee-98ec-4b9f-8269-db6d0c386c0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78ef2d1-b8c2-4367-a73c-0a60878083f3" elementFormDefault="qualified">
    <xsd:import namespace="http://schemas.microsoft.com/office/2006/documentManagement/types"/>
    <xsd:import namespace="http://schemas.microsoft.com/office/infopath/2007/PartnerControls"/>
    <xsd:element name="Review_x0020_Date" ma:index="12" nillable="true" ma:displayName="Review date" ma:indexed="true" ma:internalName="Review_x0020_Dat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43b0bdb-28a8-4814-9fb9-624c17c095f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caf3ac-2de9-44d4-aa31-54302fceb5f7"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49e388d-3460-4620-a207-6629c9f5f59a}" ma:internalName="TaxCatchAll" ma:showField="CatchAllData" ma:web="d83174ee-98ec-4b9f-8269-db6d0c386c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0B596E-8E5F-4DB7-9C0B-A416410C0FAB}">
  <ds:schemaRefs>
    <ds:schemaRef ds:uri="http://schemas.microsoft.com/sharepoint/v3/contenttype/forms"/>
  </ds:schemaRefs>
</ds:datastoreItem>
</file>

<file path=customXml/itemProps2.xml><?xml version="1.0" encoding="utf-8"?>
<ds:datastoreItem xmlns:ds="http://schemas.openxmlformats.org/officeDocument/2006/customXml" ds:itemID="{271DA07E-9A1F-402C-A357-ABD24F8C703B}">
  <ds:schemaRefs>
    <ds:schemaRef ds:uri="http://purl.org/dc/elements/1.1/"/>
    <ds:schemaRef ds:uri="http://schemas.microsoft.com/sharepoint/v3"/>
    <ds:schemaRef ds:uri="28b33a5b-4da4-452c-b50e-4e20f722f75d"/>
    <ds:schemaRef ds:uri="http://schemas.microsoft.com/office/infopath/2007/PartnerControls"/>
    <ds:schemaRef ds:uri="http://purl.org/dc/terms/"/>
    <ds:schemaRef ds:uri="http://schemas.openxmlformats.org/package/2006/metadata/core-properties"/>
    <ds:schemaRef ds:uri="884faa9f-47c4-4ffa-b91c-db0b8f182d4f"/>
    <ds:schemaRef ds:uri="http://schemas.microsoft.com/office/2006/documentManagement/types"/>
    <ds:schemaRef ds:uri="http://schemas.microsoft.com/office/2006/metadata/properties"/>
    <ds:schemaRef ds:uri="http://www.w3.org/XML/1998/namespace"/>
    <ds:schemaRef ds:uri="http://purl.org/dc/dcmitype/"/>
    <ds:schemaRef ds:uri="878ef2d1-b8c2-4367-a73c-0a60878083f3"/>
    <ds:schemaRef ds:uri="cccaf3ac-2de9-44d4-aa31-54302fceb5f7"/>
  </ds:schemaRefs>
</ds:datastoreItem>
</file>

<file path=customXml/itemProps3.xml><?xml version="1.0" encoding="utf-8"?>
<ds:datastoreItem xmlns:ds="http://schemas.openxmlformats.org/officeDocument/2006/customXml" ds:itemID="{ED4C5D7E-883C-4F24-A350-929E4004F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83174ee-98ec-4b9f-8269-db6d0c386c00"/>
    <ds:schemaRef ds:uri="878ef2d1-b8c2-4367-a73c-0a60878083f3"/>
    <ds:schemaRef ds:uri="cccaf3ac-2de9-44d4-aa31-54302fceb5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1789</Words>
  <Application>Microsoft Office PowerPoint</Application>
  <PresentationFormat>Widescreen</PresentationFormat>
  <Paragraphs>89</Paragraphs>
  <Slides>20</Slides>
  <Notes>20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Arial</vt:lpstr>
      <vt:lpstr>Calibri</vt:lpstr>
      <vt:lpstr>Calibri Light</vt:lpstr>
      <vt:lpstr>Helvetica Neue</vt:lpstr>
      <vt:lpstr>Lato</vt:lpstr>
      <vt:lpstr>Lato Light</vt:lpstr>
      <vt:lpstr>Open Sans</vt:lpstr>
      <vt:lpstr>Roboto</vt:lpstr>
      <vt:lpstr>Tahoma</vt:lpstr>
      <vt:lpstr>Unica One</vt:lpstr>
      <vt:lpstr>Office Theme</vt:lpstr>
      <vt:lpstr>Smart City Company Meeting by Slidesgo</vt:lpstr>
      <vt:lpstr>Coronary Artery Calcium</vt:lpstr>
      <vt:lpstr>Qrisk</vt:lpstr>
      <vt:lpstr>PowerPoint Presentation</vt:lpstr>
      <vt:lpstr>PowerPoint Presentation</vt:lpstr>
      <vt:lpstr>QUESTION:</vt:lpstr>
      <vt:lpstr>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Coronary Artery Calcium</dc:title>
  <dc:creator/>
  <cp:lastModifiedBy/>
  <cp:revision>104</cp:revision>
  <dcterms:created xsi:type="dcterms:W3CDTF">2023-07-10T12:56:35Z</dcterms:created>
  <dcterms:modified xsi:type="dcterms:W3CDTF">2023-08-16T14:58:24Z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0x010100FF2F1BE7CA44314AA2B9896F75745346</vt:lpwstr>
  </property>
  <property fmtid="{D5CDD505-2E9C-101B-9397-08002B2CF9AE}" pid="3" name="MediaServiceImageTags">
    <vt:lpwstr/>
  </property>
</Properties>
</file>